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omments/modernComment_130_23A2AA00.xml" ContentType="application/vnd.ms-powerpoint.comments+xml"/>
  <Override PartName="/ppt/comments/modernComment_135_C1B4E01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304" r:id="rId6"/>
    <p:sldId id="309" r:id="rId7"/>
    <p:sldId id="317" r:id="rId8"/>
    <p:sldId id="305" r:id="rId9"/>
    <p:sldId id="310" r:id="rId10"/>
    <p:sldId id="307" r:id="rId11"/>
    <p:sldId id="311" r:id="rId12"/>
    <p:sldId id="316" r:id="rId13"/>
    <p:sldId id="315" r:id="rId14"/>
    <p:sldId id="312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C7E908-8275-D604-9394-0198C0AD903B}" name="Atif Akhtar" initials="AA" userId="S::aakhtar@loftware.com::4462ce5b-a02a-43be-a3ff-5e73bb7b6d31" providerId="AD"/>
  <p188:author id="{E134F209-8444-E42A-079F-34E4D3F71312}" name="Chris Lentz" initials="CL" userId="S::clentz@loftware.com::32e7f5cf-455b-4eab-be68-a53783bb56e5" providerId="AD"/>
  <p188:author id="{F50EEF12-2448-AB31-3E5B-2D0A654CEB51}" name="Mytch Pazdera" initials="MP" userId="S::mpazdera@loftware.com::7a3391bb-3444-46e4-97ef-4206f1f1ca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760F6-6DD9-6D1B-3694-0057E305EF89}" v="36" dt="2025-08-04T16:07:56.363"/>
    <p1510:client id="{4A713F51-3943-0390-0B09-F583D673AC0D}" v="2" dt="2025-08-06T08:37:45.792"/>
    <p1510:client id="{E988AFBB-349D-6D53-B468-7022407C922E}" v="79" dt="2025-08-06T11:05:36.270"/>
    <p1510:client id="{EE32FA15-01A5-61D8-AABF-9CBAACFCEA02}" v="90" dt="2025-08-06T08:58:11.677"/>
    <p1510:client id="{F84C6A74-1744-46A9-916E-9B5E68DD2BF7}" v="17" dt="2025-08-05T09:46:06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Lentz" userId="S::clentz@loftware.com::32e7f5cf-455b-4eab-be68-a53783bb56e5" providerId="AD" clId="Web-{EE32FA15-01A5-61D8-AABF-9CBAACFCEA02}"/>
    <pc:docChg chg="modSld">
      <pc:chgData name="Chris Lentz" userId="S::clentz@loftware.com::32e7f5cf-455b-4eab-be68-a53783bb56e5" providerId="AD" clId="Web-{EE32FA15-01A5-61D8-AABF-9CBAACFCEA02}" dt="2025-08-06T08:57:32.411" v="81" actId="20577"/>
      <pc:docMkLst>
        <pc:docMk/>
      </pc:docMkLst>
      <pc:sldChg chg="modSp">
        <pc:chgData name="Chris Lentz" userId="S::clentz@loftware.com::32e7f5cf-455b-4eab-be68-a53783bb56e5" providerId="AD" clId="Web-{EE32FA15-01A5-61D8-AABF-9CBAACFCEA02}" dt="2025-08-06T08:57:32.411" v="81" actId="20577"/>
        <pc:sldMkLst>
          <pc:docMk/>
          <pc:sldMk cId="597862912" sldId="304"/>
        </pc:sldMkLst>
        <pc:spChg chg="mod">
          <ac:chgData name="Chris Lentz" userId="S::clentz@loftware.com::32e7f5cf-455b-4eab-be68-a53783bb56e5" providerId="AD" clId="Web-{EE32FA15-01A5-61D8-AABF-9CBAACFCEA02}" dt="2025-08-06T08:57:32.411" v="81" actId="20577"/>
          <ac:spMkLst>
            <pc:docMk/>
            <pc:sldMk cId="597862912" sldId="304"/>
            <ac:spMk id="3" creationId="{79C3F62B-273E-A1CE-5367-C4634CE57E2C}"/>
          </ac:spMkLst>
        </pc:spChg>
      </pc:sldChg>
    </pc:docChg>
  </pc:docChgLst>
  <pc:docChgLst>
    <pc:chgData name="Paul Vogt" userId="ffb2592a-4a37-46b9-80d7-2702cbf3acc8" providerId="ADAL" clId="{F84C6A74-1744-46A9-916E-9B5E68DD2BF7}"/>
    <pc:docChg chg="custSel addSld delSld modSld sldOrd modMainMaster">
      <pc:chgData name="Paul Vogt" userId="ffb2592a-4a37-46b9-80d7-2702cbf3acc8" providerId="ADAL" clId="{F84C6A74-1744-46A9-916E-9B5E68DD2BF7}" dt="2025-08-05T09:49:03.671" v="889" actId="120"/>
      <pc:docMkLst>
        <pc:docMk/>
      </pc:docMkLst>
      <pc:sldChg chg="modSp mod">
        <pc:chgData name="Paul Vogt" userId="ffb2592a-4a37-46b9-80d7-2702cbf3acc8" providerId="ADAL" clId="{F84C6A74-1744-46A9-916E-9B5E68DD2BF7}" dt="2025-07-30T11:06:18.835" v="5"/>
        <pc:sldMkLst>
          <pc:docMk/>
          <pc:sldMk cId="109857222" sldId="257"/>
        </pc:sldMkLst>
        <pc:spChg chg="mod">
          <ac:chgData name="Paul Vogt" userId="ffb2592a-4a37-46b9-80d7-2702cbf3acc8" providerId="ADAL" clId="{F84C6A74-1744-46A9-916E-9B5E68DD2BF7}" dt="2025-07-30T11:06:18.835" v="5"/>
          <ac:spMkLst>
            <pc:docMk/>
            <pc:sldMk cId="109857222" sldId="257"/>
            <ac:spMk id="2" creationId="{00000000-0000-0000-0000-000000000000}"/>
          </ac:spMkLst>
        </pc:spChg>
      </pc:sldChg>
      <pc:sldChg chg="del">
        <pc:chgData name="Paul Vogt" userId="ffb2592a-4a37-46b9-80d7-2702cbf3acc8" providerId="ADAL" clId="{F84C6A74-1744-46A9-916E-9B5E68DD2BF7}" dt="2025-07-30T11:05:57.252" v="2" actId="47"/>
        <pc:sldMkLst>
          <pc:docMk/>
          <pc:sldMk cId="2818075819" sldId="258"/>
        </pc:sldMkLst>
      </pc:sldChg>
      <pc:sldChg chg="del">
        <pc:chgData name="Paul Vogt" userId="ffb2592a-4a37-46b9-80d7-2702cbf3acc8" providerId="ADAL" clId="{F84C6A74-1744-46A9-916E-9B5E68DD2BF7}" dt="2025-07-30T11:05:57.252" v="2" actId="47"/>
        <pc:sldMkLst>
          <pc:docMk/>
          <pc:sldMk cId="2505254702" sldId="259"/>
        </pc:sldMkLst>
      </pc:sldChg>
      <pc:sldChg chg="del">
        <pc:chgData name="Paul Vogt" userId="ffb2592a-4a37-46b9-80d7-2702cbf3acc8" providerId="ADAL" clId="{F84C6A74-1744-46A9-916E-9B5E68DD2BF7}" dt="2025-07-30T11:05:57.252" v="2" actId="47"/>
        <pc:sldMkLst>
          <pc:docMk/>
          <pc:sldMk cId="3851556055" sldId="260"/>
        </pc:sldMkLst>
      </pc:sldChg>
      <pc:sldChg chg="del">
        <pc:chgData name="Paul Vogt" userId="ffb2592a-4a37-46b9-80d7-2702cbf3acc8" providerId="ADAL" clId="{F84C6A74-1744-46A9-916E-9B5E68DD2BF7}" dt="2025-07-30T11:05:57.252" v="2" actId="47"/>
        <pc:sldMkLst>
          <pc:docMk/>
          <pc:sldMk cId="1646262537" sldId="261"/>
        </pc:sldMkLst>
      </pc:sldChg>
      <pc:sldChg chg="del">
        <pc:chgData name="Paul Vogt" userId="ffb2592a-4a37-46b9-80d7-2702cbf3acc8" providerId="ADAL" clId="{F84C6A74-1744-46A9-916E-9B5E68DD2BF7}" dt="2025-07-30T11:05:57.252" v="2" actId="47"/>
        <pc:sldMkLst>
          <pc:docMk/>
          <pc:sldMk cId="1415566443" sldId="262"/>
        </pc:sldMkLst>
      </pc:sldChg>
      <pc:sldChg chg="del">
        <pc:chgData name="Paul Vogt" userId="ffb2592a-4a37-46b9-80d7-2702cbf3acc8" providerId="ADAL" clId="{F84C6A74-1744-46A9-916E-9B5E68DD2BF7}" dt="2025-07-30T11:05:57.252" v="2" actId="47"/>
        <pc:sldMkLst>
          <pc:docMk/>
          <pc:sldMk cId="21998112" sldId="263"/>
        </pc:sldMkLst>
      </pc:sldChg>
      <pc:sldChg chg="del">
        <pc:chgData name="Paul Vogt" userId="ffb2592a-4a37-46b9-80d7-2702cbf3acc8" providerId="ADAL" clId="{F84C6A74-1744-46A9-916E-9B5E68DD2BF7}" dt="2025-07-30T11:05:57.252" v="2" actId="47"/>
        <pc:sldMkLst>
          <pc:docMk/>
          <pc:sldMk cId="3640257814" sldId="264"/>
        </pc:sldMkLst>
      </pc:sldChg>
      <pc:sldChg chg="del">
        <pc:chgData name="Paul Vogt" userId="ffb2592a-4a37-46b9-80d7-2702cbf3acc8" providerId="ADAL" clId="{F84C6A74-1744-46A9-916E-9B5E68DD2BF7}" dt="2025-07-30T11:05:57.252" v="2" actId="47"/>
        <pc:sldMkLst>
          <pc:docMk/>
          <pc:sldMk cId="1486039388" sldId="265"/>
        </pc:sldMkLst>
      </pc:sldChg>
      <pc:sldChg chg="del">
        <pc:chgData name="Paul Vogt" userId="ffb2592a-4a37-46b9-80d7-2702cbf3acc8" providerId="ADAL" clId="{F84C6A74-1744-46A9-916E-9B5E68DD2BF7}" dt="2025-07-30T11:05:57.252" v="2" actId="47"/>
        <pc:sldMkLst>
          <pc:docMk/>
          <pc:sldMk cId="1299734371" sldId="266"/>
        </pc:sldMkLst>
      </pc:sldChg>
      <pc:sldChg chg="modSp add mod">
        <pc:chgData name="Paul Vogt" userId="ffb2592a-4a37-46b9-80d7-2702cbf3acc8" providerId="ADAL" clId="{F84C6A74-1744-46A9-916E-9B5E68DD2BF7}" dt="2025-07-30T11:05:52.001" v="1" actId="207"/>
        <pc:sldMkLst>
          <pc:docMk/>
          <pc:sldMk cId="1138668464" sldId="303"/>
        </pc:sldMkLst>
      </pc:sldChg>
      <pc:sldChg chg="addSp delSp modSp mod">
        <pc:chgData name="Paul Vogt" userId="ffb2592a-4a37-46b9-80d7-2702cbf3acc8" providerId="ADAL" clId="{F84C6A74-1744-46A9-916E-9B5E68DD2BF7}" dt="2025-08-05T09:48:03.712" v="843" actId="27636"/>
        <pc:sldMkLst>
          <pc:docMk/>
          <pc:sldMk cId="597862912" sldId="304"/>
        </pc:sldMkLst>
        <pc:spChg chg="mod">
          <ac:chgData name="Paul Vogt" userId="ffb2592a-4a37-46b9-80d7-2702cbf3acc8" providerId="ADAL" clId="{F84C6A74-1744-46A9-916E-9B5E68DD2BF7}" dt="2025-08-05T09:48:03.712" v="843" actId="27636"/>
          <ac:spMkLst>
            <pc:docMk/>
            <pc:sldMk cId="597862912" sldId="304"/>
            <ac:spMk id="3" creationId="{79C3F62B-273E-A1CE-5367-C4634CE57E2C}"/>
          </ac:spMkLst>
        </pc:spChg>
        <pc:spChg chg="mod">
          <ac:chgData name="Paul Vogt" userId="ffb2592a-4a37-46b9-80d7-2702cbf3acc8" providerId="ADAL" clId="{F84C6A74-1744-46A9-916E-9B5E68DD2BF7}" dt="2025-08-05T09:45:24.335" v="644" actId="1076"/>
          <ac:spMkLst>
            <pc:docMk/>
            <pc:sldMk cId="597862912" sldId="304"/>
            <ac:spMk id="7" creationId="{80F78790-3C82-3718-D85E-2FA968C98665}"/>
          </ac:spMkLst>
        </pc:spChg>
        <pc:spChg chg="add">
          <ac:chgData name="Paul Vogt" userId="ffb2592a-4a37-46b9-80d7-2702cbf3acc8" providerId="ADAL" clId="{F84C6A74-1744-46A9-916E-9B5E68DD2BF7}" dt="2025-08-05T09:43:55.192" v="611"/>
          <ac:spMkLst>
            <pc:docMk/>
            <pc:sldMk cId="597862912" sldId="304"/>
            <ac:spMk id="9" creationId="{099E7865-F656-CA60-6C21-F6BB6417361B}"/>
          </ac:spMkLst>
        </pc:spChg>
        <pc:spChg chg="add del mod">
          <ac:chgData name="Paul Vogt" userId="ffb2592a-4a37-46b9-80d7-2702cbf3acc8" providerId="ADAL" clId="{F84C6A74-1744-46A9-916E-9B5E68DD2BF7}" dt="2025-08-05T09:44:53.796" v="638"/>
          <ac:spMkLst>
            <pc:docMk/>
            <pc:sldMk cId="597862912" sldId="304"/>
            <ac:spMk id="10" creationId="{AE3AF3E6-8ED0-7564-4BB7-47A6E5DD9C4B}"/>
          </ac:spMkLst>
        </pc:spChg>
      </pc:sldChg>
      <pc:sldChg chg="addSp modSp mod">
        <pc:chgData name="Paul Vogt" userId="ffb2592a-4a37-46b9-80d7-2702cbf3acc8" providerId="ADAL" clId="{F84C6A74-1744-46A9-916E-9B5E68DD2BF7}" dt="2025-08-05T09:49:03.671" v="889" actId="120"/>
        <pc:sldMkLst>
          <pc:docMk/>
          <pc:sldMk cId="3398126534" sldId="305"/>
        </pc:sldMkLst>
        <pc:spChg chg="mod">
          <ac:chgData name="Paul Vogt" userId="ffb2592a-4a37-46b9-80d7-2702cbf3acc8" providerId="ADAL" clId="{F84C6A74-1744-46A9-916E-9B5E68DD2BF7}" dt="2025-08-05T09:49:03.671" v="889" actId="120"/>
          <ac:spMkLst>
            <pc:docMk/>
            <pc:sldMk cId="3398126534" sldId="305"/>
            <ac:spMk id="3" creationId="{CFB1A9F9-61EF-27A2-0D0D-7D39FC54F9F9}"/>
          </ac:spMkLst>
        </pc:spChg>
        <pc:spChg chg="mod">
          <ac:chgData name="Paul Vogt" userId="ffb2592a-4a37-46b9-80d7-2702cbf3acc8" providerId="ADAL" clId="{F84C6A74-1744-46A9-916E-9B5E68DD2BF7}" dt="2025-08-05T09:48:32.391" v="847" actId="20577"/>
          <ac:spMkLst>
            <pc:docMk/>
            <pc:sldMk cId="3398126534" sldId="305"/>
            <ac:spMk id="7" creationId="{C67CE5EF-BB15-6B74-EB97-C474B93F1D7E}"/>
          </ac:spMkLst>
        </pc:spChg>
        <pc:spChg chg="add mod">
          <ac:chgData name="Paul Vogt" userId="ffb2592a-4a37-46b9-80d7-2702cbf3acc8" providerId="ADAL" clId="{F84C6A74-1744-46A9-916E-9B5E68DD2BF7}" dt="2025-08-05T09:45:01.275" v="641" actId="122"/>
          <ac:spMkLst>
            <pc:docMk/>
            <pc:sldMk cId="3398126534" sldId="305"/>
            <ac:spMk id="9" creationId="{60CC724D-7354-3C25-E88B-EDE4358A4CE7}"/>
          </ac:spMkLst>
        </pc:spChg>
        <pc:picChg chg="add mod">
          <ac:chgData name="Paul Vogt" userId="ffb2592a-4a37-46b9-80d7-2702cbf3acc8" providerId="ADAL" clId="{F84C6A74-1744-46A9-916E-9B5E68DD2BF7}" dt="2025-08-05T09:43:14.695" v="604" actId="14100"/>
          <ac:picMkLst>
            <pc:docMk/>
            <pc:sldMk cId="3398126534" sldId="305"/>
            <ac:picMk id="6" creationId="{8BAA1307-E0D4-5C17-E766-B1457597D903}"/>
          </ac:picMkLst>
        </pc:picChg>
      </pc:sldChg>
      <pc:sldChg chg="ord">
        <pc:chgData name="Paul Vogt" userId="ffb2592a-4a37-46b9-80d7-2702cbf3acc8" providerId="ADAL" clId="{F84C6A74-1744-46A9-916E-9B5E68DD2BF7}" dt="2025-08-05T09:47:58.991" v="841"/>
        <pc:sldMkLst>
          <pc:docMk/>
          <pc:sldMk cId="3249856536" sldId="309"/>
        </pc:sldMkLst>
      </pc:sldChg>
      <pc:sldChg chg="addSp modSp new mod">
        <pc:chgData name="Paul Vogt" userId="ffb2592a-4a37-46b9-80d7-2702cbf3acc8" providerId="ADAL" clId="{F84C6A74-1744-46A9-916E-9B5E68DD2BF7}" dt="2025-08-05T08:40:23.963" v="70" actId="14100"/>
        <pc:sldMkLst>
          <pc:docMk/>
          <pc:sldMk cId="2085254673" sldId="312"/>
        </pc:sldMkLst>
        <pc:spChg chg="mod">
          <ac:chgData name="Paul Vogt" userId="ffb2592a-4a37-46b9-80d7-2702cbf3acc8" providerId="ADAL" clId="{F84C6A74-1744-46A9-916E-9B5E68DD2BF7}" dt="2025-08-05T08:40:23.963" v="70" actId="14100"/>
          <ac:spMkLst>
            <pc:docMk/>
            <pc:sldMk cId="2085254673" sldId="312"/>
            <ac:spMk id="2" creationId="{1C39EF53-FD78-CFFA-D400-531E63114BCA}"/>
          </ac:spMkLst>
        </pc:spChg>
        <pc:picChg chg="add mod">
          <ac:chgData name="Paul Vogt" userId="ffb2592a-4a37-46b9-80d7-2702cbf3acc8" providerId="ADAL" clId="{F84C6A74-1744-46A9-916E-9B5E68DD2BF7}" dt="2025-08-05T08:39:58.310" v="8" actId="1076"/>
          <ac:picMkLst>
            <pc:docMk/>
            <pc:sldMk cId="2085254673" sldId="312"/>
            <ac:picMk id="3" creationId="{70E0F5C7-F29C-587F-0622-FC46D29B2AB0}"/>
          </ac:picMkLst>
        </pc:picChg>
      </pc:sldChg>
      <pc:sldChg chg="addSp delSp modSp new mod modClrScheme chgLayout">
        <pc:chgData name="Paul Vogt" userId="ffb2592a-4a37-46b9-80d7-2702cbf3acc8" providerId="ADAL" clId="{F84C6A74-1744-46A9-916E-9B5E68DD2BF7}" dt="2025-08-05T08:41:26.486" v="146" actId="20577"/>
        <pc:sldMkLst>
          <pc:docMk/>
          <pc:sldMk cId="4146218873" sldId="313"/>
        </pc:sldMkLst>
        <pc:spChg chg="del">
          <ac:chgData name="Paul Vogt" userId="ffb2592a-4a37-46b9-80d7-2702cbf3acc8" providerId="ADAL" clId="{F84C6A74-1744-46A9-916E-9B5E68DD2BF7}" dt="2025-08-05T08:40:51.501" v="74" actId="26606"/>
          <ac:spMkLst>
            <pc:docMk/>
            <pc:sldMk cId="4146218873" sldId="313"/>
            <ac:spMk id="2" creationId="{62776425-7FA7-ABE8-0BA7-71AEB5D9E379}"/>
          </ac:spMkLst>
        </pc:spChg>
        <pc:spChg chg="add mod">
          <ac:chgData name="Paul Vogt" userId="ffb2592a-4a37-46b9-80d7-2702cbf3acc8" providerId="ADAL" clId="{F84C6A74-1744-46A9-916E-9B5E68DD2BF7}" dt="2025-08-05T08:41:26.486" v="146" actId="20577"/>
          <ac:spMkLst>
            <pc:docMk/>
            <pc:sldMk cId="4146218873" sldId="313"/>
            <ac:spMk id="8" creationId="{E8406208-5092-0066-9F1A-AC4F304FBD12}"/>
          </ac:spMkLst>
        </pc:spChg>
        <pc:picChg chg="add mod">
          <ac:chgData name="Paul Vogt" userId="ffb2592a-4a37-46b9-80d7-2702cbf3acc8" providerId="ADAL" clId="{F84C6A74-1744-46A9-916E-9B5E68DD2BF7}" dt="2025-08-05T08:40:51.501" v="74" actId="26606"/>
          <ac:picMkLst>
            <pc:docMk/>
            <pc:sldMk cId="4146218873" sldId="313"/>
            <ac:picMk id="3" creationId="{783DBFB6-6E35-952A-1810-D0A076C7324D}"/>
          </ac:picMkLst>
        </pc:picChg>
      </pc:sldChg>
      <pc:sldChg chg="addSp delSp modSp new del mod">
        <pc:chgData name="Paul Vogt" userId="ffb2592a-4a37-46b9-80d7-2702cbf3acc8" providerId="ADAL" clId="{F84C6A74-1744-46A9-916E-9B5E68DD2BF7}" dt="2025-08-05T09:41:02.058" v="596" actId="47"/>
        <pc:sldMkLst>
          <pc:docMk/>
          <pc:sldMk cId="993372089" sldId="314"/>
        </pc:sldMkLst>
        <pc:spChg chg="del">
          <ac:chgData name="Paul Vogt" userId="ffb2592a-4a37-46b9-80d7-2702cbf3acc8" providerId="ADAL" clId="{F84C6A74-1744-46A9-916E-9B5E68DD2BF7}" dt="2025-08-05T08:44:12.224" v="150" actId="478"/>
          <ac:spMkLst>
            <pc:docMk/>
            <pc:sldMk cId="993372089" sldId="314"/>
            <ac:spMk id="3" creationId="{66942905-5846-792B-5EB7-30EBC323602E}"/>
          </ac:spMkLst>
        </pc:spChg>
        <pc:picChg chg="add mod">
          <ac:chgData name="Paul Vogt" userId="ffb2592a-4a37-46b9-80d7-2702cbf3acc8" providerId="ADAL" clId="{F84C6A74-1744-46A9-916E-9B5E68DD2BF7}" dt="2025-08-05T08:44:16.419" v="152" actId="1076"/>
          <ac:picMkLst>
            <pc:docMk/>
            <pc:sldMk cId="993372089" sldId="314"/>
            <ac:picMk id="4" creationId="{C190078E-779D-60E2-0EDD-4E20BDA2B40F}"/>
          </ac:picMkLst>
        </pc:picChg>
      </pc:sldChg>
      <pc:sldChg chg="addSp delSp modSp new mod ord">
        <pc:chgData name="Paul Vogt" userId="ffb2592a-4a37-46b9-80d7-2702cbf3acc8" providerId="ADAL" clId="{F84C6A74-1744-46A9-916E-9B5E68DD2BF7}" dt="2025-08-05T09:40:43.570" v="595"/>
        <pc:sldMkLst>
          <pc:docMk/>
          <pc:sldMk cId="4191329784" sldId="315"/>
        </pc:sldMkLst>
        <pc:spChg chg="mod">
          <ac:chgData name="Paul Vogt" userId="ffb2592a-4a37-46b9-80d7-2702cbf3acc8" providerId="ADAL" clId="{F84C6A74-1744-46A9-916E-9B5E68DD2BF7}" dt="2025-08-05T09:40:37.934" v="593" actId="20577"/>
          <ac:spMkLst>
            <pc:docMk/>
            <pc:sldMk cId="4191329784" sldId="315"/>
            <ac:spMk id="2" creationId="{A53D81C8-50E6-AB8D-8496-213A305BDCBC}"/>
          </ac:spMkLst>
        </pc:spChg>
        <pc:spChg chg="del">
          <ac:chgData name="Paul Vogt" userId="ffb2592a-4a37-46b9-80d7-2702cbf3acc8" providerId="ADAL" clId="{F84C6A74-1744-46A9-916E-9B5E68DD2BF7}" dt="2025-08-05T08:44:27.207" v="154" actId="478"/>
          <ac:spMkLst>
            <pc:docMk/>
            <pc:sldMk cId="4191329784" sldId="315"/>
            <ac:spMk id="3" creationId="{49F3E7B8-73FD-F647-4BCD-ED25AE663C06}"/>
          </ac:spMkLst>
        </pc:spChg>
        <pc:spChg chg="add mod">
          <ac:chgData name="Paul Vogt" userId="ffb2592a-4a37-46b9-80d7-2702cbf3acc8" providerId="ADAL" clId="{F84C6A74-1744-46A9-916E-9B5E68DD2BF7}" dt="2025-08-05T09:40:27.968" v="564" actId="12"/>
          <ac:spMkLst>
            <pc:docMk/>
            <pc:sldMk cId="4191329784" sldId="315"/>
            <ac:spMk id="3" creationId="{89DE5F0B-ECEB-103D-3018-2AFC615E2B93}"/>
          </ac:spMkLst>
        </pc:spChg>
        <pc:picChg chg="add mod">
          <ac:chgData name="Paul Vogt" userId="ffb2592a-4a37-46b9-80d7-2702cbf3acc8" providerId="ADAL" clId="{F84C6A74-1744-46A9-916E-9B5E68DD2BF7}" dt="2025-08-05T09:37:43.753" v="373" actId="1076"/>
          <ac:picMkLst>
            <pc:docMk/>
            <pc:sldMk cId="4191329784" sldId="315"/>
            <ac:picMk id="4" creationId="{37EC2446-4353-FAF6-E5AD-D33CE249915A}"/>
          </ac:picMkLst>
        </pc:picChg>
      </pc:sldChg>
      <pc:sldChg chg="addSp delSp modSp new mod ord modClrScheme chgLayout">
        <pc:chgData name="Paul Vogt" userId="ffb2592a-4a37-46b9-80d7-2702cbf3acc8" providerId="ADAL" clId="{F84C6A74-1744-46A9-916E-9B5E68DD2BF7}" dt="2025-08-05T09:37:07.473" v="360" actId="20577"/>
        <pc:sldMkLst>
          <pc:docMk/>
          <pc:sldMk cId="4032548710" sldId="316"/>
        </pc:sldMkLst>
        <pc:spChg chg="del mod ord">
          <ac:chgData name="Paul Vogt" userId="ffb2592a-4a37-46b9-80d7-2702cbf3acc8" providerId="ADAL" clId="{F84C6A74-1744-46A9-916E-9B5E68DD2BF7}" dt="2025-08-05T08:44:53.758" v="158" actId="700"/>
          <ac:spMkLst>
            <pc:docMk/>
            <pc:sldMk cId="4032548710" sldId="316"/>
            <ac:spMk id="2" creationId="{7543CDC5-C9E5-35E5-E5F2-4CF78C467EF0}"/>
          </ac:spMkLst>
        </pc:spChg>
        <pc:spChg chg="del mod ord">
          <ac:chgData name="Paul Vogt" userId="ffb2592a-4a37-46b9-80d7-2702cbf3acc8" providerId="ADAL" clId="{F84C6A74-1744-46A9-916E-9B5E68DD2BF7}" dt="2025-08-05T08:44:53.758" v="158" actId="700"/>
          <ac:spMkLst>
            <pc:docMk/>
            <pc:sldMk cId="4032548710" sldId="316"/>
            <ac:spMk id="3" creationId="{3BE11D40-756E-4FE2-D1F9-9DF440326FF1}"/>
          </ac:spMkLst>
        </pc:spChg>
        <pc:spChg chg="add mod ord">
          <ac:chgData name="Paul Vogt" userId="ffb2592a-4a37-46b9-80d7-2702cbf3acc8" providerId="ADAL" clId="{F84C6A74-1744-46A9-916E-9B5E68DD2BF7}" dt="2025-08-05T09:34:11.086" v="227" actId="20577"/>
          <ac:spMkLst>
            <pc:docMk/>
            <pc:sldMk cId="4032548710" sldId="316"/>
            <ac:spMk id="4" creationId="{E2CDDA7A-1DDC-B528-E845-566FB587D23D}"/>
          </ac:spMkLst>
        </pc:spChg>
        <pc:spChg chg="add mod ord">
          <ac:chgData name="Paul Vogt" userId="ffb2592a-4a37-46b9-80d7-2702cbf3acc8" providerId="ADAL" clId="{F84C6A74-1744-46A9-916E-9B5E68DD2BF7}" dt="2025-08-05T09:37:07.473" v="360" actId="20577"/>
          <ac:spMkLst>
            <pc:docMk/>
            <pc:sldMk cId="4032548710" sldId="316"/>
            <ac:spMk id="5" creationId="{4F247536-163B-6985-4545-28A10AFC1B44}"/>
          </ac:spMkLst>
        </pc:spChg>
        <pc:spChg chg="add mod">
          <ac:chgData name="Paul Vogt" userId="ffb2592a-4a37-46b9-80d7-2702cbf3acc8" providerId="ADAL" clId="{F84C6A74-1744-46A9-916E-9B5E68DD2BF7}" dt="2025-08-05T09:36:50.009" v="344" actId="1076"/>
          <ac:spMkLst>
            <pc:docMk/>
            <pc:sldMk cId="4032548710" sldId="316"/>
            <ac:spMk id="7" creationId="{2E9254BD-2121-ACBF-FE59-2415CEA2FFA9}"/>
          </ac:spMkLst>
        </pc:spChg>
        <pc:picChg chg="add del mod">
          <ac:chgData name="Paul Vogt" userId="ffb2592a-4a37-46b9-80d7-2702cbf3acc8" providerId="ADAL" clId="{F84C6A74-1744-46A9-916E-9B5E68DD2BF7}" dt="2025-08-05T09:36:09.422" v="307" actId="478"/>
          <ac:picMkLst>
            <pc:docMk/>
            <pc:sldMk cId="4032548710" sldId="316"/>
            <ac:picMk id="2" creationId="{8AEF1580-34B6-455C-9230-61FB6144ED01}"/>
          </ac:picMkLst>
        </pc:picChg>
        <pc:picChg chg="add mod">
          <ac:chgData name="Paul Vogt" userId="ffb2592a-4a37-46b9-80d7-2702cbf3acc8" providerId="ADAL" clId="{F84C6A74-1744-46A9-916E-9B5E68DD2BF7}" dt="2025-08-05T09:36:36.288" v="340" actId="1076"/>
          <ac:picMkLst>
            <pc:docMk/>
            <pc:sldMk cId="4032548710" sldId="316"/>
            <ac:picMk id="6" creationId="{57F08849-B594-8E14-586F-DF427BE08BCD}"/>
          </ac:picMkLst>
        </pc:picChg>
      </pc:sldChg>
      <pc:sldChg chg="addSp delSp new del mod">
        <pc:chgData name="Paul Vogt" userId="ffb2592a-4a37-46b9-80d7-2702cbf3acc8" providerId="ADAL" clId="{F84C6A74-1744-46A9-916E-9B5E68DD2BF7}" dt="2025-08-05T09:41:09.646" v="597" actId="47"/>
        <pc:sldMkLst>
          <pc:docMk/>
          <pc:sldMk cId="1482675800" sldId="317"/>
        </pc:sldMkLst>
        <pc:spChg chg="del">
          <ac:chgData name="Paul Vogt" userId="ffb2592a-4a37-46b9-80d7-2702cbf3acc8" providerId="ADAL" clId="{F84C6A74-1744-46A9-916E-9B5E68DD2BF7}" dt="2025-08-05T08:49:29.910" v="219" actId="478"/>
          <ac:spMkLst>
            <pc:docMk/>
            <pc:sldMk cId="1482675800" sldId="317"/>
            <ac:spMk id="3" creationId="{666187A5-3BFD-D92F-BC0D-824ACE433562}"/>
          </ac:spMkLst>
        </pc:spChg>
        <pc:picChg chg="add">
          <ac:chgData name="Paul Vogt" userId="ffb2592a-4a37-46b9-80d7-2702cbf3acc8" providerId="ADAL" clId="{F84C6A74-1744-46A9-916E-9B5E68DD2BF7}" dt="2025-08-05T08:49:31.562" v="220" actId="22"/>
          <ac:picMkLst>
            <pc:docMk/>
            <pc:sldMk cId="1482675800" sldId="317"/>
            <ac:picMk id="5" creationId="{97202764-C790-4BA8-2943-4728133B2933}"/>
          </ac:picMkLst>
        </pc:picChg>
      </pc:sldChg>
      <pc:sldChg chg="addSp modSp new mod">
        <pc:chgData name="Paul Vogt" userId="ffb2592a-4a37-46b9-80d7-2702cbf3acc8" providerId="ADAL" clId="{F84C6A74-1744-46A9-916E-9B5E68DD2BF7}" dt="2025-08-05T09:48:18.645" v="845" actId="20577"/>
        <pc:sldMkLst>
          <pc:docMk/>
          <pc:sldMk cId="3545458018" sldId="317"/>
        </pc:sldMkLst>
        <pc:spChg chg="mod">
          <ac:chgData name="Paul Vogt" userId="ffb2592a-4a37-46b9-80d7-2702cbf3acc8" providerId="ADAL" clId="{F84C6A74-1744-46A9-916E-9B5E68DD2BF7}" dt="2025-08-05T09:45:57.767" v="685" actId="20577"/>
          <ac:spMkLst>
            <pc:docMk/>
            <pc:sldMk cId="3545458018" sldId="317"/>
            <ac:spMk id="2" creationId="{B1E71616-547B-F98F-D704-0C7C767A568B}"/>
          </ac:spMkLst>
        </pc:spChg>
        <pc:spChg chg="add mod">
          <ac:chgData name="Paul Vogt" userId="ffb2592a-4a37-46b9-80d7-2702cbf3acc8" providerId="ADAL" clId="{F84C6A74-1744-46A9-916E-9B5E68DD2BF7}" dt="2025-08-05T09:48:18.645" v="845" actId="20577"/>
          <ac:spMkLst>
            <pc:docMk/>
            <pc:sldMk cId="3545458018" sldId="317"/>
            <ac:spMk id="3" creationId="{1ADCDBF0-5971-1168-13B3-2838EF603FF3}"/>
          </ac:spMkLst>
        </pc:spChg>
        <pc:spChg chg="add mod">
          <ac:chgData name="Paul Vogt" userId="ffb2592a-4a37-46b9-80d7-2702cbf3acc8" providerId="ADAL" clId="{F84C6A74-1744-46A9-916E-9B5E68DD2BF7}" dt="2025-08-05T09:46:06.196" v="686"/>
          <ac:spMkLst>
            <pc:docMk/>
            <pc:sldMk cId="3545458018" sldId="317"/>
            <ac:spMk id="5" creationId="{135F7ECF-28B7-33A8-2EEE-427E32442467}"/>
          </ac:spMkLst>
        </pc:spChg>
        <pc:picChg chg="add mod">
          <ac:chgData name="Paul Vogt" userId="ffb2592a-4a37-46b9-80d7-2702cbf3acc8" providerId="ADAL" clId="{F84C6A74-1744-46A9-916E-9B5E68DD2BF7}" dt="2025-08-05T09:46:06.196" v="686"/>
          <ac:picMkLst>
            <pc:docMk/>
            <pc:sldMk cId="3545458018" sldId="317"/>
            <ac:picMk id="4" creationId="{381348D8-97AB-2426-7175-D936D7FD1A5A}"/>
          </ac:picMkLst>
        </pc:picChg>
      </pc:sldChg>
      <pc:sldChg chg="addSp delSp new del mod">
        <pc:chgData name="Paul Vogt" userId="ffb2592a-4a37-46b9-80d7-2702cbf3acc8" providerId="ADAL" clId="{F84C6A74-1744-46A9-916E-9B5E68DD2BF7}" dt="2025-08-05T09:41:11.633" v="598" actId="47"/>
        <pc:sldMkLst>
          <pc:docMk/>
          <pc:sldMk cId="2278363197" sldId="318"/>
        </pc:sldMkLst>
        <pc:spChg chg="del">
          <ac:chgData name="Paul Vogt" userId="ffb2592a-4a37-46b9-80d7-2702cbf3acc8" providerId="ADAL" clId="{F84C6A74-1744-46A9-916E-9B5E68DD2BF7}" dt="2025-08-05T08:49:45.206" v="222" actId="478"/>
          <ac:spMkLst>
            <pc:docMk/>
            <pc:sldMk cId="2278363197" sldId="318"/>
            <ac:spMk id="3" creationId="{D8A898F3-288A-84DC-B68D-6A586C2011BF}"/>
          </ac:spMkLst>
        </pc:spChg>
        <pc:picChg chg="add">
          <ac:chgData name="Paul Vogt" userId="ffb2592a-4a37-46b9-80d7-2702cbf3acc8" providerId="ADAL" clId="{F84C6A74-1744-46A9-916E-9B5E68DD2BF7}" dt="2025-08-05T08:49:46.421" v="223" actId="22"/>
          <ac:picMkLst>
            <pc:docMk/>
            <pc:sldMk cId="2278363197" sldId="318"/>
            <ac:picMk id="5" creationId="{7C651CE3-ECF2-A4C6-1081-3E8C2BC638DE}"/>
          </ac:picMkLst>
        </pc:picChg>
      </pc:sldChg>
      <pc:sldMasterChg chg="modSldLayout">
        <pc:chgData name="Paul Vogt" userId="ffb2592a-4a37-46b9-80d7-2702cbf3acc8" providerId="ADAL" clId="{F84C6A74-1744-46A9-916E-9B5E68DD2BF7}" dt="2025-08-05T08:43:04.878" v="148" actId="478"/>
        <pc:sldMasterMkLst>
          <pc:docMk/>
          <pc:sldMasterMk cId="1888099698" sldId="2147483660"/>
        </pc:sldMasterMkLst>
        <pc:sldLayoutChg chg="delSp mod">
          <pc:chgData name="Paul Vogt" userId="ffb2592a-4a37-46b9-80d7-2702cbf3acc8" providerId="ADAL" clId="{F84C6A74-1744-46A9-916E-9B5E68DD2BF7}" dt="2025-08-05T08:43:04.878" v="148" actId="478"/>
          <pc:sldLayoutMkLst>
            <pc:docMk/>
            <pc:sldMasterMk cId="1888099698" sldId="2147483660"/>
            <pc:sldLayoutMk cId="3503486728" sldId="2147483678"/>
          </pc:sldLayoutMkLst>
          <pc:spChg chg="del">
            <ac:chgData name="Paul Vogt" userId="ffb2592a-4a37-46b9-80d7-2702cbf3acc8" providerId="ADAL" clId="{F84C6A74-1744-46A9-916E-9B5E68DD2BF7}" dt="2025-08-05T08:43:04.878" v="148" actId="478"/>
            <ac:spMkLst>
              <pc:docMk/>
              <pc:sldMasterMk cId="1888099698" sldId="2147483660"/>
              <pc:sldLayoutMk cId="3503486728" sldId="2147483678"/>
              <ac:spMk id="2" creationId="{AC915CA4-E99D-D9EE-4CD2-014502D87961}"/>
            </ac:spMkLst>
          </pc:spChg>
          <pc:spChg chg="del">
            <ac:chgData name="Paul Vogt" userId="ffb2592a-4a37-46b9-80d7-2702cbf3acc8" providerId="ADAL" clId="{F84C6A74-1744-46A9-916E-9B5E68DD2BF7}" dt="2025-08-05T08:43:03.505" v="147" actId="478"/>
            <ac:spMkLst>
              <pc:docMk/>
              <pc:sldMasterMk cId="1888099698" sldId="2147483660"/>
              <pc:sldLayoutMk cId="3503486728" sldId="2147483678"/>
              <ac:spMk id="3" creationId="{DC45C4F2-2011-573D-B34C-F464F77AEED4}"/>
            </ac:spMkLst>
          </pc:spChg>
        </pc:sldLayoutChg>
      </pc:sldMasterChg>
    </pc:docChg>
  </pc:docChgLst>
  <pc:docChgLst>
    <pc:chgData name="Mytch Pazdera" userId="S::mpazdera@loftware.com::7a3391bb-3444-46e4-97ef-4206f1f1ca1b" providerId="AD" clId="Web-{8909B115-8E40-E91D-FBA9-34C4761EF88B}"/>
    <pc:docChg chg="mod">
      <pc:chgData name="Mytch Pazdera" userId="S::mpazdera@loftware.com::7a3391bb-3444-46e4-97ef-4206f1f1ca1b" providerId="AD" clId="Web-{8909B115-8E40-E91D-FBA9-34C4761EF88B}" dt="2025-07-31T15:52:10.364" v="0"/>
      <pc:docMkLst>
        <pc:docMk/>
      </pc:docMkLst>
    </pc:docChg>
  </pc:docChgLst>
  <pc:docChgLst>
    <pc:chgData name="Atif Akhtar" userId="S::aakhtar@loftware.com::4462ce5b-a02a-43be-a3ff-5e73bb7b6d31" providerId="AD" clId="Web-{3A7760F6-6DD9-6D1B-3694-0057E305EF89}"/>
    <pc:docChg chg="mod modSld">
      <pc:chgData name="Atif Akhtar" userId="S::aakhtar@loftware.com::4462ce5b-a02a-43be-a3ff-5e73bb7b6d31" providerId="AD" clId="Web-{3A7760F6-6DD9-6D1B-3694-0057E305EF89}" dt="2025-08-04T16:07:56.363" v="32" actId="1076"/>
      <pc:docMkLst>
        <pc:docMk/>
      </pc:docMkLst>
      <pc:sldChg chg="addSp modSp">
        <pc:chgData name="Atif Akhtar" userId="S::aakhtar@loftware.com::4462ce5b-a02a-43be-a3ff-5e73bb7b6d31" providerId="AD" clId="Web-{3A7760F6-6DD9-6D1B-3694-0057E305EF89}" dt="2025-08-04T16:07:56.363" v="32" actId="1076"/>
        <pc:sldMkLst>
          <pc:docMk/>
          <pc:sldMk cId="597862912" sldId="304"/>
        </pc:sldMkLst>
        <pc:picChg chg="add mod">
          <ac:chgData name="Atif Akhtar" userId="S::aakhtar@loftware.com::4462ce5b-a02a-43be-a3ff-5e73bb7b6d31" providerId="AD" clId="Web-{3A7760F6-6DD9-6D1B-3694-0057E305EF89}" dt="2025-08-04T16:07:52.316" v="31" actId="1076"/>
          <ac:picMkLst>
            <pc:docMk/>
            <pc:sldMk cId="597862912" sldId="304"/>
            <ac:picMk id="6" creationId="{6E9FEB88-3CDD-EF28-A61E-00C3B6FF188C}"/>
          </ac:picMkLst>
        </pc:picChg>
        <pc:picChg chg="add mod">
          <ac:chgData name="Atif Akhtar" userId="S::aakhtar@loftware.com::4462ce5b-a02a-43be-a3ff-5e73bb7b6d31" providerId="AD" clId="Web-{3A7760F6-6DD9-6D1B-3694-0057E305EF89}" dt="2025-08-04T16:07:56.363" v="32" actId="1076"/>
          <ac:picMkLst>
            <pc:docMk/>
            <pc:sldMk cId="597862912" sldId="304"/>
            <ac:picMk id="8" creationId="{7A3538B5-4DDE-E494-E2DB-AE2446395E9F}"/>
          </ac:picMkLst>
        </pc:picChg>
      </pc:sldChg>
    </pc:docChg>
  </pc:docChgLst>
  <pc:docChgLst>
    <pc:chgData name="Chris Lentz" userId="32e7f5cf-455b-4eab-be68-a53783bb56e5" providerId="ADAL" clId="{94049930-7111-469E-9E81-AEED48D11256}"/>
    <pc:docChg chg="undo redo custSel addSld delSld modSld sldOrd">
      <pc:chgData name="Chris Lentz" userId="32e7f5cf-455b-4eab-be68-a53783bb56e5" providerId="ADAL" clId="{94049930-7111-469E-9E81-AEED48D11256}" dt="2025-07-30T14:14:15.419" v="5036" actId="6549"/>
      <pc:docMkLst>
        <pc:docMk/>
      </pc:docMkLst>
      <pc:sldChg chg="del">
        <pc:chgData name="Chris Lentz" userId="32e7f5cf-455b-4eab-be68-a53783bb56e5" providerId="ADAL" clId="{94049930-7111-469E-9E81-AEED48D11256}" dt="2025-07-30T13:53:10.233" v="4992" actId="47"/>
        <pc:sldMkLst>
          <pc:docMk/>
          <pc:sldMk cId="1138668464" sldId="303"/>
        </pc:sldMkLst>
      </pc:sldChg>
      <pc:sldChg chg="addSp delSp modSp add mod">
        <pc:chgData name="Chris Lentz" userId="32e7f5cf-455b-4eab-be68-a53783bb56e5" providerId="ADAL" clId="{94049930-7111-469E-9E81-AEED48D11256}" dt="2025-07-30T14:09:24.160" v="4997" actId="6549"/>
        <pc:sldMkLst>
          <pc:docMk/>
          <pc:sldMk cId="597862912" sldId="304"/>
        </pc:sldMkLst>
        <pc:spChg chg="mod">
          <ac:chgData name="Chris Lentz" userId="32e7f5cf-455b-4eab-be68-a53783bb56e5" providerId="ADAL" clId="{94049930-7111-469E-9E81-AEED48D11256}" dt="2025-07-30T14:09:24.160" v="4997" actId="6549"/>
          <ac:spMkLst>
            <pc:docMk/>
            <pc:sldMk cId="597862912" sldId="304"/>
            <ac:spMk id="3" creationId="{79C3F62B-273E-A1CE-5367-C4634CE57E2C}"/>
          </ac:spMkLst>
        </pc:spChg>
        <pc:spChg chg="mod">
          <ac:chgData name="Chris Lentz" userId="32e7f5cf-455b-4eab-be68-a53783bb56e5" providerId="ADAL" clId="{94049930-7111-469E-9E81-AEED48D11256}" dt="2025-07-30T11:36:18.090" v="380" actId="20577"/>
          <ac:spMkLst>
            <pc:docMk/>
            <pc:sldMk cId="597862912" sldId="304"/>
            <ac:spMk id="7" creationId="{80F78790-3C82-3718-D85E-2FA968C98665}"/>
          </ac:spMkLst>
        </pc:spChg>
      </pc:sldChg>
      <pc:sldChg chg="addSp delSp modSp add mod">
        <pc:chgData name="Chris Lentz" userId="32e7f5cf-455b-4eab-be68-a53783bb56e5" providerId="ADAL" clId="{94049930-7111-469E-9E81-AEED48D11256}" dt="2025-07-30T13:32:36.266" v="3575" actId="113"/>
        <pc:sldMkLst>
          <pc:docMk/>
          <pc:sldMk cId="3398126534" sldId="305"/>
        </pc:sldMkLst>
        <pc:spChg chg="mod">
          <ac:chgData name="Chris Lentz" userId="32e7f5cf-455b-4eab-be68-a53783bb56e5" providerId="ADAL" clId="{94049930-7111-469E-9E81-AEED48D11256}" dt="2025-07-30T13:32:36.266" v="3575" actId="113"/>
          <ac:spMkLst>
            <pc:docMk/>
            <pc:sldMk cId="3398126534" sldId="305"/>
            <ac:spMk id="3" creationId="{CFB1A9F9-61EF-27A2-0D0D-7D39FC54F9F9}"/>
          </ac:spMkLst>
        </pc:spChg>
        <pc:spChg chg="mod">
          <ac:chgData name="Chris Lentz" userId="32e7f5cf-455b-4eab-be68-a53783bb56e5" providerId="ADAL" clId="{94049930-7111-469E-9E81-AEED48D11256}" dt="2025-07-30T13:27:36.587" v="3264" actId="20577"/>
          <ac:spMkLst>
            <pc:docMk/>
            <pc:sldMk cId="3398126534" sldId="305"/>
            <ac:spMk id="7" creationId="{C67CE5EF-BB15-6B74-EB97-C474B93F1D7E}"/>
          </ac:spMkLst>
        </pc:spChg>
      </pc:sldChg>
      <pc:sldChg chg="delSp modSp add del mod ord">
        <pc:chgData name="Chris Lentz" userId="32e7f5cf-455b-4eab-be68-a53783bb56e5" providerId="ADAL" clId="{94049930-7111-469E-9E81-AEED48D11256}" dt="2025-07-30T13:08:11.485" v="2105" actId="47"/>
        <pc:sldMkLst>
          <pc:docMk/>
          <pc:sldMk cId="2030962666" sldId="306"/>
        </pc:sldMkLst>
      </pc:sldChg>
      <pc:sldChg chg="addSp delSp modSp add mod">
        <pc:chgData name="Chris Lentz" userId="32e7f5cf-455b-4eab-be68-a53783bb56e5" providerId="ADAL" clId="{94049930-7111-469E-9E81-AEED48D11256}" dt="2025-07-30T13:52:36.501" v="4987" actId="403"/>
        <pc:sldMkLst>
          <pc:docMk/>
          <pc:sldMk cId="1470927824" sldId="307"/>
        </pc:sldMkLst>
        <pc:spChg chg="add mod">
          <ac:chgData name="Chris Lentz" userId="32e7f5cf-455b-4eab-be68-a53783bb56e5" providerId="ADAL" clId="{94049930-7111-469E-9E81-AEED48D11256}" dt="2025-07-30T13:52:36.501" v="4987" actId="403"/>
          <ac:spMkLst>
            <pc:docMk/>
            <pc:sldMk cId="1470927824" sldId="307"/>
            <ac:spMk id="2" creationId="{23B6674B-F512-F066-9DC3-CB19A71608C5}"/>
          </ac:spMkLst>
        </pc:spChg>
        <pc:spChg chg="mod">
          <ac:chgData name="Chris Lentz" userId="32e7f5cf-455b-4eab-be68-a53783bb56e5" providerId="ADAL" clId="{94049930-7111-469E-9E81-AEED48D11256}" dt="2025-07-30T11:32:03.748" v="139" actId="20577"/>
          <ac:spMkLst>
            <pc:docMk/>
            <pc:sldMk cId="1470927824" sldId="307"/>
            <ac:spMk id="7" creationId="{79D7CBCC-95A1-7B9E-0496-6D8FEEFFD156}"/>
          </ac:spMkLst>
        </pc:spChg>
      </pc:sldChg>
      <pc:sldChg chg="modSp add del mod">
        <pc:chgData name="Chris Lentz" userId="32e7f5cf-455b-4eab-be68-a53783bb56e5" providerId="ADAL" clId="{94049930-7111-469E-9E81-AEED48D11256}" dt="2025-07-30T13:52:43.184" v="4988" actId="47"/>
        <pc:sldMkLst>
          <pc:docMk/>
          <pc:sldMk cId="3276645175" sldId="308"/>
        </pc:sldMkLst>
      </pc:sldChg>
      <pc:sldChg chg="modSp add del mod">
        <pc:chgData name="Chris Lentz" userId="32e7f5cf-455b-4eab-be68-a53783bb56e5" providerId="ADAL" clId="{94049930-7111-469E-9E81-AEED48D11256}" dt="2025-07-30T13:03:25.853" v="1841" actId="47"/>
        <pc:sldMkLst>
          <pc:docMk/>
          <pc:sldMk cId="1349901625" sldId="309"/>
        </pc:sldMkLst>
      </pc:sldChg>
      <pc:sldChg chg="modSp add mod">
        <pc:chgData name="Chris Lentz" userId="32e7f5cf-455b-4eab-be68-a53783bb56e5" providerId="ADAL" clId="{94049930-7111-469E-9E81-AEED48D11256}" dt="2025-07-30T13:07:44.688" v="2100" actId="6549"/>
        <pc:sldMkLst>
          <pc:docMk/>
          <pc:sldMk cId="3249856536" sldId="309"/>
        </pc:sldMkLst>
        <pc:spChg chg="mod">
          <ac:chgData name="Chris Lentz" userId="32e7f5cf-455b-4eab-be68-a53783bb56e5" providerId="ADAL" clId="{94049930-7111-469E-9E81-AEED48D11256}" dt="2025-07-30T13:07:44.688" v="2100" actId="6549"/>
          <ac:spMkLst>
            <pc:docMk/>
            <pc:sldMk cId="3249856536" sldId="309"/>
            <ac:spMk id="3" creationId="{A8497CE9-410D-09D8-9788-1C93D01C11E5}"/>
          </ac:spMkLst>
        </pc:spChg>
        <pc:spChg chg="mod">
          <ac:chgData name="Chris Lentz" userId="32e7f5cf-455b-4eab-be68-a53783bb56e5" providerId="ADAL" clId="{94049930-7111-469E-9E81-AEED48D11256}" dt="2025-07-30T13:06:47.632" v="2075" actId="20577"/>
          <ac:spMkLst>
            <pc:docMk/>
            <pc:sldMk cId="3249856536" sldId="309"/>
            <ac:spMk id="7" creationId="{E55722BE-5B4B-2792-BE55-CCFEC82BDF87}"/>
          </ac:spMkLst>
        </pc:spChg>
      </pc:sldChg>
      <pc:sldChg chg="modSp add mod">
        <pc:chgData name="Chris Lentz" userId="32e7f5cf-455b-4eab-be68-a53783bb56e5" providerId="ADAL" clId="{94049930-7111-469E-9E81-AEED48D11256}" dt="2025-07-30T13:46:53.825" v="4734" actId="12"/>
        <pc:sldMkLst>
          <pc:docMk/>
          <pc:sldMk cId="3320798618" sldId="310"/>
        </pc:sldMkLst>
        <pc:spChg chg="mod">
          <ac:chgData name="Chris Lentz" userId="32e7f5cf-455b-4eab-be68-a53783bb56e5" providerId="ADAL" clId="{94049930-7111-469E-9E81-AEED48D11256}" dt="2025-07-30T13:46:53.825" v="4734" actId="12"/>
          <ac:spMkLst>
            <pc:docMk/>
            <pc:sldMk cId="3320798618" sldId="310"/>
            <ac:spMk id="3" creationId="{B2002F4D-C45B-DCF5-0F8B-EF20B0D204E1}"/>
          </ac:spMkLst>
        </pc:spChg>
        <pc:spChg chg="mod">
          <ac:chgData name="Chris Lentz" userId="32e7f5cf-455b-4eab-be68-a53783bb56e5" providerId="ADAL" clId="{94049930-7111-469E-9E81-AEED48D11256}" dt="2025-07-30T13:40:53.158" v="4213" actId="20577"/>
          <ac:spMkLst>
            <pc:docMk/>
            <pc:sldMk cId="3320798618" sldId="310"/>
            <ac:spMk id="7" creationId="{EC285026-A8C7-32D6-7405-6BB1A54EC152}"/>
          </ac:spMkLst>
        </pc:spChg>
      </pc:sldChg>
      <pc:sldChg chg="modSp add mod">
        <pc:chgData name="Chris Lentz" userId="32e7f5cf-455b-4eab-be68-a53783bb56e5" providerId="ADAL" clId="{94049930-7111-469E-9E81-AEED48D11256}" dt="2025-07-30T14:14:15.419" v="5036" actId="6549"/>
        <pc:sldMkLst>
          <pc:docMk/>
          <pc:sldMk cId="2652744954" sldId="311"/>
        </pc:sldMkLst>
        <pc:spChg chg="mod">
          <ac:chgData name="Chris Lentz" userId="32e7f5cf-455b-4eab-be68-a53783bb56e5" providerId="ADAL" clId="{94049930-7111-469E-9E81-AEED48D11256}" dt="2025-07-30T13:52:14.900" v="4986" actId="255"/>
          <ac:spMkLst>
            <pc:docMk/>
            <pc:sldMk cId="2652744954" sldId="311"/>
            <ac:spMk id="2" creationId="{BAF4E02B-3ED9-C19A-9535-84C53F4957BF}"/>
          </ac:spMkLst>
        </pc:spChg>
        <pc:spChg chg="mod">
          <ac:chgData name="Chris Lentz" userId="32e7f5cf-455b-4eab-be68-a53783bb56e5" providerId="ADAL" clId="{94049930-7111-469E-9E81-AEED48D11256}" dt="2025-07-30T14:14:15.419" v="5036" actId="6549"/>
          <ac:spMkLst>
            <pc:docMk/>
            <pc:sldMk cId="2652744954" sldId="311"/>
            <ac:spMk id="7" creationId="{C5C53EC5-CC56-98CA-E340-A585A7898308}"/>
          </ac:spMkLst>
        </pc:spChg>
      </pc:sldChg>
    </pc:docChg>
  </pc:docChgLst>
  <pc:docChgLst>
    <pc:chgData name="Chris Lentz" userId="S::clentz@loftware.com::32e7f5cf-455b-4eab-be68-a53783bb56e5" providerId="AD" clId="Web-{E988AFBB-349D-6D53-B468-7022407C922E}"/>
    <pc:docChg chg="modSld">
      <pc:chgData name="Chris Lentz" userId="S::clentz@loftware.com::32e7f5cf-455b-4eab-be68-a53783bb56e5" providerId="AD" clId="Web-{E988AFBB-349D-6D53-B468-7022407C922E}" dt="2025-08-06T11:04:26.329" v="76" actId="20577"/>
      <pc:docMkLst>
        <pc:docMk/>
      </pc:docMkLst>
      <pc:sldChg chg="delSp modSp">
        <pc:chgData name="Chris Lentz" userId="S::clentz@loftware.com::32e7f5cf-455b-4eab-be68-a53783bb56e5" providerId="AD" clId="Web-{E988AFBB-349D-6D53-B468-7022407C922E}" dt="2025-08-06T11:01:51.612" v="71" actId="20577"/>
        <pc:sldMkLst>
          <pc:docMk/>
          <pc:sldMk cId="597862912" sldId="304"/>
        </pc:sldMkLst>
        <pc:spChg chg="mod">
          <ac:chgData name="Chris Lentz" userId="S::clentz@loftware.com::32e7f5cf-455b-4eab-be68-a53783bb56e5" providerId="AD" clId="Web-{E988AFBB-349D-6D53-B468-7022407C922E}" dt="2025-08-06T11:01:51.612" v="71" actId="20577"/>
          <ac:spMkLst>
            <pc:docMk/>
            <pc:sldMk cId="597862912" sldId="304"/>
            <ac:spMk id="3" creationId="{79C3F62B-273E-A1CE-5367-C4634CE57E2C}"/>
          </ac:spMkLst>
        </pc:spChg>
        <pc:picChg chg="del mod">
          <ac:chgData name="Chris Lentz" userId="S::clentz@loftware.com::32e7f5cf-455b-4eab-be68-a53783bb56e5" providerId="AD" clId="Web-{E988AFBB-349D-6D53-B468-7022407C922E}" dt="2025-08-06T10:59:33.654" v="3"/>
          <ac:picMkLst>
            <pc:docMk/>
            <pc:sldMk cId="597862912" sldId="304"/>
            <ac:picMk id="2" creationId="{61B6F02D-C554-B7B6-7997-BD6911146BB8}"/>
          </ac:picMkLst>
        </pc:picChg>
        <pc:picChg chg="mod">
          <ac:chgData name="Chris Lentz" userId="S::clentz@loftware.com::32e7f5cf-455b-4eab-be68-a53783bb56e5" providerId="AD" clId="Web-{E988AFBB-349D-6D53-B468-7022407C922E}" dt="2025-08-06T10:59:55.233" v="12" actId="1076"/>
          <ac:picMkLst>
            <pc:docMk/>
            <pc:sldMk cId="597862912" sldId="304"/>
            <ac:picMk id="6" creationId="{6E9FEB88-3CDD-EF28-A61E-00C3B6FF188C}"/>
          </ac:picMkLst>
        </pc:picChg>
        <pc:picChg chg="mod ord">
          <ac:chgData name="Chris Lentz" userId="S::clentz@loftware.com::32e7f5cf-455b-4eab-be68-a53783bb56e5" providerId="AD" clId="Web-{E988AFBB-349D-6D53-B468-7022407C922E}" dt="2025-08-06T11:00:05.889" v="14" actId="1076"/>
          <ac:picMkLst>
            <pc:docMk/>
            <pc:sldMk cId="597862912" sldId="304"/>
            <ac:picMk id="8" creationId="{7A3538B5-4DDE-E494-E2DB-AE2446395E9F}"/>
          </ac:picMkLst>
        </pc:picChg>
      </pc:sldChg>
      <pc:sldChg chg="modSp">
        <pc:chgData name="Chris Lentz" userId="S::clentz@loftware.com::32e7f5cf-455b-4eab-be68-a53783bb56e5" providerId="AD" clId="Web-{E988AFBB-349D-6D53-B468-7022407C922E}" dt="2025-08-06T11:04:26.329" v="76" actId="20577"/>
        <pc:sldMkLst>
          <pc:docMk/>
          <pc:sldMk cId="1470927824" sldId="307"/>
        </pc:sldMkLst>
        <pc:spChg chg="mod">
          <ac:chgData name="Chris Lentz" userId="S::clentz@loftware.com::32e7f5cf-455b-4eab-be68-a53783bb56e5" providerId="AD" clId="Web-{E988AFBB-349D-6D53-B468-7022407C922E}" dt="2025-08-06T11:04:26.329" v="76" actId="20577"/>
          <ac:spMkLst>
            <pc:docMk/>
            <pc:sldMk cId="1470927824" sldId="307"/>
            <ac:spMk id="7" creationId="{79D7CBCC-95A1-7B9E-0496-6D8FEEFFD156}"/>
          </ac:spMkLst>
        </pc:spChg>
      </pc:sldChg>
      <pc:sldChg chg="modSp">
        <pc:chgData name="Chris Lentz" userId="S::clentz@loftware.com::32e7f5cf-455b-4eab-be68-a53783bb56e5" providerId="AD" clId="Web-{E988AFBB-349D-6D53-B468-7022407C922E}" dt="2025-08-06T11:02:56.462" v="75" actId="20577"/>
        <pc:sldMkLst>
          <pc:docMk/>
          <pc:sldMk cId="3249856536" sldId="309"/>
        </pc:sldMkLst>
        <pc:spChg chg="mod">
          <ac:chgData name="Chris Lentz" userId="S::clentz@loftware.com::32e7f5cf-455b-4eab-be68-a53783bb56e5" providerId="AD" clId="Web-{E988AFBB-349D-6D53-B468-7022407C922E}" dt="2025-08-06T11:02:56.462" v="75" actId="20577"/>
          <ac:spMkLst>
            <pc:docMk/>
            <pc:sldMk cId="3249856536" sldId="309"/>
            <ac:spMk id="3" creationId="{A8497CE9-410D-09D8-9788-1C93D01C11E5}"/>
          </ac:spMkLst>
        </pc:spChg>
      </pc:sldChg>
    </pc:docChg>
  </pc:docChgLst>
</pc:chgInfo>
</file>

<file path=ppt/comments/modernComment_130_23A2AA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DD3F36-E479-4044-AEC9-307F30727DDB}" authorId="{E134F209-8444-E42A-079F-34E4D3F71312}" status="resolved" created="2025-07-30T11:29:38.97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97862912" sldId="304"/>
      <ac:picMk id="11" creationId="{965507C2-29D6-636B-373A-CB7BDD18A271}"/>
    </ac:deMkLst>
    <p188:replyLst>
      <p188:reply id="{B0AD9658-E63F-4BA6-827F-5BD47DA7FCCB}" authorId="{2EC7E908-8275-D604-9394-0198C0AD903B}" created="2025-08-04T16:07:03.487">
        <p188:txBody>
          <a:bodyPr/>
          <a:lstStyle/>
          <a:p>
            <a:r>
              <a:rPr lang="en-GB"/>
              <a:t>[@Chris Lentz] As requested, images pasted for Okta SSO sign in.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8-06T08:37:35.245" authorId="{E134F209-8444-E42A-079F-34E4D3F71312}"/>
              </p223:rxn>
            </p223:reactions>
          </p:ext>
        </p188:extLst>
      </p188:reply>
      <p188:reply id="{F3E689E3-A388-4717-9C47-F9D1AD17B3CB}" authorId="{E134F209-8444-E42A-079F-34E4D3F71312}" created="2025-08-06T08:37:45.792">
        <p188:txBody>
          <a:bodyPr/>
          <a:lstStyle/>
          <a:p>
            <a:r>
              <a:rPr lang="en-US"/>
              <a:t>Thanks [@Atif Akhtar] </a:t>
            </a:r>
          </a:p>
        </p188:txBody>
      </p188:reply>
    </p188:replyLst>
    <p188:txBody>
      <a:bodyPr/>
      <a:lstStyle/>
      <a:p>
        <a:r>
          <a:rPr lang="en-GB"/>
          <a:t>Get image from Atif showing OKTA.</a:t>
        </a:r>
      </a:p>
    </p188:txBody>
  </p188:cm>
  <p188:cm id="{7A6DCE0D-8821-47A3-B43E-D28A886F3FC6}" authorId="{E134F209-8444-E42A-079F-34E4D3F71312}" status="resolved" created="2025-07-30T14:15:55.094" complete="100000">
    <pc:sldMkLst xmlns:pc="http://schemas.microsoft.com/office/powerpoint/2013/main/command">
      <pc:docMk/>
      <pc:sldMk cId="597862912" sldId="304"/>
    </pc:sldMkLst>
    <p188:replyLst>
      <p188:reply id="{5D1D693D-AB54-4A8A-A763-F256BA73066D}" authorId="{F50EEF12-2448-AB31-3E5B-2D0A654CEB51}" created="2025-07-31T15:52:10.364">
        <p188:txBody>
          <a:bodyPr/>
          <a:lstStyle/>
          <a:p>
            <a:r>
              <a:rPr lang="en-US"/>
              <a:t>https://help.loftware.com/cloud/en/ControlCenter/Users.html</a:t>
            </a:r>
          </a:p>
        </p188:txBody>
      </p188:reply>
      <p188:reply id="{C1B74B59-2758-4018-9E96-151932528D31}" authorId="{F50EEF12-2448-AB31-3E5B-2D0A654CEB51}" created="2025-07-31T15:53:18.897">
        <p188:txBody>
          <a:bodyPr/>
          <a:lstStyle/>
          <a:p>
            <a:r>
              <a:rPr lang="en-US"/>
              <a:t>Just to reiterate again in case it matters - the default Microsoft provider is not specific to Entra ID. It also works for other Microsoft accounts like Personal and M365/O365 (which technically uses EntraID behind it).</a:t>
            </a:r>
          </a:p>
        </p188:txBody>
      </p188:reply>
      <p188:reply id="{4521251F-7768-44FB-915D-B46A37050B7A}" authorId="{E134F209-8444-E42A-079F-34E4D3F71312}" created="2025-08-06T08:54:56.769">
        <p188:txBody>
          <a:bodyPr/>
          <a:lstStyle/>
          <a:p>
            <a:r>
              <a:rPr lang="en-US"/>
              <a:t>[@Mytch Pazdera] - thanks. Added a sub bullet for completeness.</a:t>
            </a:r>
          </a:p>
        </p188:txBody>
      </p188:reply>
    </p188:replyLst>
    <p188:txBody>
      <a:bodyPr/>
      <a:lstStyle/>
      <a:p>
        <a:r>
          <a:rPr lang="en-GB"/>
          <a:t>Insert a link to on-line doc for AAD / Google integration</a:t>
        </a:r>
      </a:p>
    </p188:txBody>
  </p188:cm>
</p188:cmLst>
</file>

<file path=ppt/comments/modernComment_135_C1B4E0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EA8B0A-A31C-4E4A-8804-3CE3BB7267C4}" authorId="{E134F209-8444-E42A-079F-34E4D3F71312}" status="resolved" created="2025-07-30T11:29:38.97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97862912" sldId="304"/>
      <ac:picMk id="11" creationId="{965507C2-29D6-636B-373A-CB7BDD18A271}"/>
    </ac:deMkLst>
    <p188:txBody>
      <a:bodyPr/>
      <a:lstStyle/>
      <a:p>
        <a:r>
          <a:rPr lang="en-GB"/>
          <a:t>Get image from Atif showing OKTA.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26FC-E7F0-5FD6-018F-15D7FD19B3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54077" y="1685925"/>
            <a:ext cx="9515473" cy="23574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0E742-7763-AD64-79E3-3781FE7879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54075" y="4043362"/>
            <a:ext cx="9515475" cy="785813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682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8E8E8"/>
          </p15:clr>
        </p15:guide>
        <p15:guide id="2" pos="7680">
          <p15:clr>
            <a:srgbClr val="E8E8E8"/>
          </p15:clr>
        </p15:guide>
        <p15:guide id="3" pos="432">
          <p15:clr>
            <a:srgbClr val="E8E8E8"/>
          </p15:clr>
        </p15:guide>
        <p15:guide id="4" pos="538">
          <p15:clr>
            <a:srgbClr val="E8E8E8"/>
          </p15:clr>
        </p15:guide>
        <p15:guide id="5" pos="1042">
          <p15:clr>
            <a:srgbClr val="E8E8E8"/>
          </p15:clr>
        </p15:guide>
        <p15:guide id="6" pos="1148">
          <p15:clr>
            <a:srgbClr val="E8E8E8"/>
          </p15:clr>
        </p15:guide>
        <p15:guide id="7" pos="1652">
          <p15:clr>
            <a:srgbClr val="E8E8E8"/>
          </p15:clr>
        </p15:guide>
        <p15:guide id="8" pos="1758">
          <p15:clr>
            <a:srgbClr val="E8E8E8"/>
          </p15:clr>
        </p15:guide>
        <p15:guide id="9" pos="2262">
          <p15:clr>
            <a:srgbClr val="E8E8E8"/>
          </p15:clr>
        </p15:guide>
        <p15:guide id="10" pos="2352">
          <p15:clr>
            <a:srgbClr val="E8E8E8"/>
          </p15:clr>
        </p15:guide>
        <p15:guide id="11" pos="2872">
          <p15:clr>
            <a:srgbClr val="E8E8E8"/>
          </p15:clr>
        </p15:guide>
        <p15:guide id="12" pos="2978">
          <p15:clr>
            <a:srgbClr val="E8E8E8"/>
          </p15:clr>
        </p15:guide>
        <p15:guide id="13" pos="3482">
          <p15:clr>
            <a:srgbClr val="E8E8E8"/>
          </p15:clr>
        </p15:guide>
        <p15:guide id="14" pos="3588">
          <p15:clr>
            <a:srgbClr val="E8E8E8"/>
          </p15:clr>
        </p15:guide>
        <p15:guide id="15" pos="4092">
          <p15:clr>
            <a:srgbClr val="E8E8E8"/>
          </p15:clr>
        </p15:guide>
        <p15:guide id="16" pos="4198">
          <p15:clr>
            <a:srgbClr val="E8E8E8"/>
          </p15:clr>
        </p15:guide>
        <p15:guide id="17" pos="4702">
          <p15:clr>
            <a:srgbClr val="E8E8E8"/>
          </p15:clr>
        </p15:guide>
        <p15:guide id="18" pos="4808">
          <p15:clr>
            <a:srgbClr val="E8E8E8"/>
          </p15:clr>
        </p15:guide>
        <p15:guide id="19" pos="5312">
          <p15:clr>
            <a:srgbClr val="E8E8E8"/>
          </p15:clr>
        </p15:guide>
        <p15:guide id="20" pos="5418">
          <p15:clr>
            <a:srgbClr val="E8E8E8"/>
          </p15:clr>
        </p15:guide>
        <p15:guide id="21" pos="5922">
          <p15:clr>
            <a:srgbClr val="E8E8E8"/>
          </p15:clr>
        </p15:guide>
        <p15:guide id="22" pos="6028">
          <p15:clr>
            <a:srgbClr val="E8E8E8"/>
          </p15:clr>
        </p15:guide>
        <p15:guide id="23" pos="6532">
          <p15:clr>
            <a:srgbClr val="E8E8E8"/>
          </p15:clr>
        </p15:guide>
        <p15:guide id="24" pos="6638">
          <p15:clr>
            <a:srgbClr val="E8E8E8"/>
          </p15:clr>
        </p15:guide>
        <p15:guide id="25" pos="7142">
          <p15:clr>
            <a:srgbClr val="E8E8E8"/>
          </p15:clr>
        </p15:guide>
        <p15:guide id="26" pos="7248">
          <p15:clr>
            <a:srgbClr val="E8E8E8"/>
          </p15:clr>
        </p15:guide>
        <p15:guide id="27" orient="horz">
          <p15:clr>
            <a:srgbClr val="E8E8E8"/>
          </p15:clr>
        </p15:guide>
        <p15:guide id="28" orient="horz" pos="4320">
          <p15:clr>
            <a:srgbClr val="E8E8E8"/>
          </p15:clr>
        </p15:guide>
        <p15:guide id="29" orient="horz" pos="432">
          <p15:clr>
            <a:srgbClr val="E8E8E8"/>
          </p15:clr>
        </p15:guide>
        <p15:guide id="30" orient="horz" pos="567">
          <p15:clr>
            <a:srgbClr val="E8E8E8"/>
          </p15:clr>
        </p15:guide>
        <p15:guide id="31" orient="horz" pos="927">
          <p15:clr>
            <a:srgbClr val="E8E8E8"/>
          </p15:clr>
        </p15:guide>
        <p15:guide id="32" orient="horz" pos="1062">
          <p15:clr>
            <a:srgbClr val="E8E8E8"/>
          </p15:clr>
        </p15:guide>
        <p15:guide id="33" orient="horz" pos="1422">
          <p15:clr>
            <a:srgbClr val="E8E8E8"/>
          </p15:clr>
        </p15:guide>
        <p15:guide id="34" orient="horz" pos="1557">
          <p15:clr>
            <a:srgbClr val="E8E8E8"/>
          </p15:clr>
        </p15:guide>
        <p15:guide id="35" orient="horz" pos="1917">
          <p15:clr>
            <a:srgbClr val="E8E8E8"/>
          </p15:clr>
        </p15:guide>
        <p15:guide id="36" orient="horz" pos="2052">
          <p15:clr>
            <a:srgbClr val="E8E8E8"/>
          </p15:clr>
        </p15:guide>
        <p15:guide id="37" orient="horz" pos="2412">
          <p15:clr>
            <a:srgbClr val="E8E8E8"/>
          </p15:clr>
        </p15:guide>
        <p15:guide id="38" orient="horz" pos="2547">
          <p15:clr>
            <a:srgbClr val="E8E8E8"/>
          </p15:clr>
        </p15:guide>
        <p15:guide id="39" orient="horz" pos="2907">
          <p15:clr>
            <a:srgbClr val="E8E8E8"/>
          </p15:clr>
        </p15:guide>
        <p15:guide id="40" orient="horz" pos="3048">
          <p15:clr>
            <a:srgbClr val="E8E8E8"/>
          </p15:clr>
        </p15:guide>
        <p15:guide id="41" orient="horz" pos="3402">
          <p15:clr>
            <a:srgbClr val="E8E8E8"/>
          </p15:clr>
        </p15:guide>
        <p15:guide id="42" orient="horz" pos="3537">
          <p15:clr>
            <a:srgbClr val="E8E8E8"/>
          </p15:clr>
        </p15:guide>
        <p15:guide id="43" orient="horz" pos="3897">
          <p15:clr>
            <a:srgbClr val="E8E8E8"/>
          </p15:clr>
        </p15:guide>
        <p15:guide id="44" orient="horz" pos="4032">
          <p15:clr>
            <a:srgbClr val="E8E8E8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3228-592D-DA32-931A-55F32CEC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C23CD-C3DE-03A7-7C1F-16FD55F9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4187" y="1483210"/>
            <a:ext cx="2751136" cy="373548"/>
          </a:xfrm>
          <a:solidFill>
            <a:schemeClr val="accent2"/>
          </a:solidFill>
        </p:spPr>
        <p:txBody>
          <a:bodyPr lIns="182880" tIns="0" anchor="ctr"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808EC-39BB-B578-5D65-F4F26E93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54187" y="1986692"/>
            <a:ext cx="2741612" cy="1842358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0AC9B-F435-12F9-EB13-C4ABF479E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3599" y="1471613"/>
            <a:ext cx="2751136" cy="385145"/>
          </a:xfrm>
          <a:solidFill>
            <a:schemeClr val="accent2"/>
          </a:solidFill>
        </p:spPr>
        <p:txBody>
          <a:bodyPr lIns="182880" tIns="0" anchor="ctr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276FA-B1FC-BA9A-CDD0-7B5C455B5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3599" y="1986692"/>
            <a:ext cx="2736849" cy="1842358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EFAE0-14B5-8036-C10A-0CFB3B1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640F310-0F95-1D05-1C3E-532E45425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48" y="1493352"/>
            <a:ext cx="2751136" cy="385145"/>
          </a:xfrm>
          <a:solidFill>
            <a:schemeClr val="accent2"/>
          </a:solidFill>
        </p:spPr>
        <p:txBody>
          <a:bodyPr lIns="182880" tIns="0" anchor="ctr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9A9D79D-98AA-83A8-3130-672CC69F1B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8248" y="2008431"/>
            <a:ext cx="2736849" cy="1842358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F0655B-65A5-4FF0-F355-B9C3F32B3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54187" y="3948854"/>
            <a:ext cx="2751136" cy="373548"/>
          </a:xfrm>
          <a:solidFill>
            <a:schemeClr val="accent2"/>
          </a:solidFill>
        </p:spPr>
        <p:txBody>
          <a:bodyPr lIns="182880" tIns="0" anchor="ctr"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A8774D8-59AE-9BD3-F35D-65C7878E27A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754187" y="4452336"/>
            <a:ext cx="2741612" cy="1842358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77EAF3-258A-F77B-9FD5-11476B22A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3599" y="3937257"/>
            <a:ext cx="2751136" cy="385145"/>
          </a:xfrm>
          <a:solidFill>
            <a:schemeClr val="accent2"/>
          </a:solidFill>
        </p:spPr>
        <p:txBody>
          <a:bodyPr lIns="182880" tIns="0" anchor="ctr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B9C7742-949D-5B95-8BB6-F28875F02D8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3599" y="4452336"/>
            <a:ext cx="2736849" cy="1842358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1873EA6-6126-13EF-7938-A4A377DF5D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88248" y="3958996"/>
            <a:ext cx="2751136" cy="385145"/>
          </a:xfrm>
          <a:solidFill>
            <a:schemeClr val="accent2"/>
          </a:solidFill>
        </p:spPr>
        <p:txBody>
          <a:bodyPr lIns="182880" tIns="0" anchor="ctr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350B417-DC51-80BC-DC25-DDDE3880608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588248" y="4474075"/>
            <a:ext cx="2736849" cy="1842358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75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E531-E0B3-D51A-6997-23E0B0FD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9513911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CB4BE-B495-98F6-AF8B-FD2A7EB0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571E77-0693-D22B-D02E-49ED18C09C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1309" y="3537031"/>
            <a:ext cx="2038416" cy="13961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33" b="1" spc="-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7492" indent="0" algn="ctr">
              <a:lnSpc>
                <a:spcPts val="1333"/>
              </a:lnSpc>
              <a:buFontTx/>
              <a:buNone/>
              <a:defRPr sz="1333"/>
            </a:lvl2pPr>
            <a:lvl3pPr marL="634984" indent="0" algn="ctr">
              <a:lnSpc>
                <a:spcPts val="1333"/>
              </a:lnSpc>
              <a:buFontTx/>
              <a:buNone/>
              <a:defRPr sz="1333"/>
            </a:lvl3pPr>
            <a:lvl4pPr marL="952476" indent="0" algn="ctr">
              <a:lnSpc>
                <a:spcPts val="1333"/>
              </a:lnSpc>
              <a:buFontTx/>
              <a:buNone/>
              <a:defRPr sz="1333"/>
            </a:lvl4pPr>
            <a:lvl5pPr marL="1269968" indent="0" algn="ctr">
              <a:lnSpc>
                <a:spcPts val="1333"/>
              </a:lnSpc>
              <a:buFontTx/>
              <a:buNone/>
              <a:defRPr sz="1333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2AE17F53-5336-2271-9562-30D0EA50D8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2333" y="3537031"/>
            <a:ext cx="2038416" cy="13961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33" b="1" spc="-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7492" indent="0" algn="ctr">
              <a:lnSpc>
                <a:spcPts val="1333"/>
              </a:lnSpc>
              <a:buFontTx/>
              <a:buNone/>
              <a:defRPr sz="1333"/>
            </a:lvl2pPr>
            <a:lvl3pPr marL="634984" indent="0" algn="ctr">
              <a:lnSpc>
                <a:spcPts val="1333"/>
              </a:lnSpc>
              <a:buFontTx/>
              <a:buNone/>
              <a:defRPr sz="1333"/>
            </a:lvl3pPr>
            <a:lvl4pPr marL="952476" indent="0" algn="ctr">
              <a:lnSpc>
                <a:spcPts val="1333"/>
              </a:lnSpc>
              <a:buFontTx/>
              <a:buNone/>
              <a:defRPr sz="1333"/>
            </a:lvl4pPr>
            <a:lvl5pPr marL="1269968" indent="0" algn="ctr">
              <a:lnSpc>
                <a:spcPts val="1333"/>
              </a:lnSpc>
              <a:buFontTx/>
              <a:buNone/>
              <a:defRPr sz="1333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6789DC8-5F81-0386-50F2-4494720F27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16417" y="3537031"/>
            <a:ext cx="2038416" cy="13961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33" b="1" spc="-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7492" indent="0" algn="ctr">
              <a:lnSpc>
                <a:spcPts val="1333"/>
              </a:lnSpc>
              <a:buFontTx/>
              <a:buNone/>
              <a:defRPr sz="1333"/>
            </a:lvl2pPr>
            <a:lvl3pPr marL="634984" indent="0" algn="ctr">
              <a:lnSpc>
                <a:spcPts val="1333"/>
              </a:lnSpc>
              <a:buFontTx/>
              <a:buNone/>
              <a:defRPr sz="1333"/>
            </a:lvl3pPr>
            <a:lvl4pPr marL="952476" indent="0" algn="ctr">
              <a:lnSpc>
                <a:spcPts val="1333"/>
              </a:lnSpc>
              <a:buFontTx/>
              <a:buNone/>
              <a:defRPr sz="1333"/>
            </a:lvl4pPr>
            <a:lvl5pPr marL="1269968" indent="0" algn="ctr">
              <a:lnSpc>
                <a:spcPts val="1333"/>
              </a:lnSpc>
              <a:buFontTx/>
              <a:buNone/>
              <a:defRPr sz="1333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3447DB6-FEF4-F4F8-85A6-B14D1CE70E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0501" y="3537031"/>
            <a:ext cx="2038416" cy="13961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33" b="1" spc="-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7492" indent="0" algn="ctr">
              <a:lnSpc>
                <a:spcPts val="1333"/>
              </a:lnSpc>
              <a:buFontTx/>
              <a:buNone/>
              <a:defRPr sz="1333"/>
            </a:lvl2pPr>
            <a:lvl3pPr marL="634984" indent="0" algn="ctr">
              <a:lnSpc>
                <a:spcPts val="1333"/>
              </a:lnSpc>
              <a:buFontTx/>
              <a:buNone/>
              <a:defRPr sz="1333"/>
            </a:lvl3pPr>
            <a:lvl4pPr marL="952476" indent="0" algn="ctr">
              <a:lnSpc>
                <a:spcPts val="1333"/>
              </a:lnSpc>
              <a:buFontTx/>
              <a:buNone/>
              <a:defRPr sz="1333"/>
            </a:lvl4pPr>
            <a:lvl5pPr marL="1269968" indent="0" algn="ctr">
              <a:lnSpc>
                <a:spcPts val="1333"/>
              </a:lnSpc>
              <a:buFontTx/>
              <a:buNone/>
              <a:defRPr sz="1333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A89AA3F-F876-6B2B-0847-55000EF729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1309" y="2620957"/>
            <a:ext cx="1656977" cy="70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FontTx/>
              <a:buNone/>
              <a:defRPr sz="4800" b="1" spc="-27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17492" indent="0">
              <a:buFontTx/>
              <a:buNone/>
              <a:defRPr/>
            </a:lvl2pPr>
            <a:lvl3pPr marL="634984" indent="0">
              <a:buFontTx/>
              <a:buNone/>
              <a:defRPr/>
            </a:lvl3pPr>
            <a:lvl4pPr marL="952476" indent="0">
              <a:buFontTx/>
              <a:buNone/>
              <a:defRPr/>
            </a:lvl4pPr>
            <a:lvl5pPr marL="1269968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27745E7-865F-3E1D-DFC9-BE32AD3071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68864" y="2610225"/>
            <a:ext cx="1656977" cy="70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FontTx/>
              <a:buNone/>
              <a:defRPr sz="4800" b="1" spc="-27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17492" indent="0">
              <a:buFontTx/>
              <a:buNone/>
              <a:defRPr/>
            </a:lvl2pPr>
            <a:lvl3pPr marL="634984" indent="0">
              <a:buFontTx/>
              <a:buNone/>
              <a:defRPr/>
            </a:lvl3pPr>
            <a:lvl4pPr marL="952476" indent="0">
              <a:buFontTx/>
              <a:buNone/>
              <a:defRPr/>
            </a:lvl4pPr>
            <a:lvl5pPr marL="1269968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07AA14-A4F7-7050-7688-C35B559D8E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16418" y="2610225"/>
            <a:ext cx="1656977" cy="70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FontTx/>
              <a:buNone/>
              <a:defRPr sz="4800" b="1" spc="-27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17492" indent="0">
              <a:buFontTx/>
              <a:buNone/>
              <a:defRPr/>
            </a:lvl2pPr>
            <a:lvl3pPr marL="634984" indent="0">
              <a:buFontTx/>
              <a:buNone/>
              <a:defRPr/>
            </a:lvl3pPr>
            <a:lvl4pPr marL="952476" indent="0">
              <a:buFontTx/>
              <a:buNone/>
              <a:defRPr/>
            </a:lvl4pPr>
            <a:lvl5pPr marL="1269968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F65E424-C6F7-5FFA-AA05-C244ECCE80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62334" y="2610223"/>
            <a:ext cx="1656977" cy="70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FontTx/>
              <a:buNone/>
              <a:defRPr sz="4800" b="1" spc="-27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17492" indent="0">
              <a:buFontTx/>
              <a:buNone/>
              <a:defRPr/>
            </a:lvl2pPr>
            <a:lvl3pPr marL="634984" indent="0">
              <a:buFontTx/>
              <a:buNone/>
              <a:defRPr/>
            </a:lvl3pPr>
            <a:lvl4pPr marL="952476" indent="0">
              <a:buFontTx/>
              <a:buNone/>
              <a:defRPr/>
            </a:lvl4pPr>
            <a:lvl5pPr marL="1269968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221862A5-90C1-6EFD-4F9F-8922026F6BF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08249" y="3537031"/>
            <a:ext cx="2038416" cy="13961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33" b="1" spc="-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7492" indent="0" algn="ctr">
              <a:lnSpc>
                <a:spcPts val="1333"/>
              </a:lnSpc>
              <a:buFontTx/>
              <a:buNone/>
              <a:defRPr sz="1333"/>
            </a:lvl2pPr>
            <a:lvl3pPr marL="634984" indent="0" algn="ctr">
              <a:lnSpc>
                <a:spcPts val="1333"/>
              </a:lnSpc>
              <a:buFontTx/>
              <a:buNone/>
              <a:defRPr sz="1333"/>
            </a:lvl3pPr>
            <a:lvl4pPr marL="952476" indent="0" algn="ctr">
              <a:lnSpc>
                <a:spcPts val="1333"/>
              </a:lnSpc>
              <a:buFontTx/>
              <a:buNone/>
              <a:defRPr sz="1333"/>
            </a:lvl4pPr>
            <a:lvl5pPr marL="1269968" indent="0" algn="ctr">
              <a:lnSpc>
                <a:spcPts val="1333"/>
              </a:lnSpc>
              <a:buFontTx/>
              <a:buNone/>
              <a:defRPr sz="1333"/>
            </a:lvl5pPr>
          </a:lstStyle>
          <a:p>
            <a:pPr lvl="0"/>
            <a:r>
              <a:rPr lang="en-US"/>
              <a:t>Click to edit body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6CB98E-E08E-63E1-3555-3E623DA409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08250" y="2610223"/>
            <a:ext cx="1656977" cy="70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FontTx/>
              <a:buNone/>
              <a:defRPr sz="4800" b="1" spc="-27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17492" indent="0">
              <a:buFontTx/>
              <a:buNone/>
              <a:defRPr/>
            </a:lvl2pPr>
            <a:lvl3pPr marL="634984" indent="0">
              <a:buFontTx/>
              <a:buNone/>
              <a:defRPr/>
            </a:lvl3pPr>
            <a:lvl4pPr marL="952476" indent="0">
              <a:buFontTx/>
              <a:buNone/>
              <a:defRPr/>
            </a:lvl4pPr>
            <a:lvl5pPr marL="1269968" indent="0">
              <a:buFontTx/>
              <a:buNone/>
              <a:defRPr/>
            </a:lvl5pPr>
          </a:lstStyle>
          <a:p>
            <a:pPr lvl="0"/>
            <a:r>
              <a:rPr lang="en-US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19033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CB4BE-B495-98F6-AF8B-FD2A7EB0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C0E7A-C1E5-DBD1-47A9-DAE8C5F6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484485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5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noElev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CB4BE-B495-98F6-AF8B-FD2A7EB0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C0E7A-C1E5-DBD1-47A9-DAE8C5F6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484485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97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610F5-5655-76A9-253B-0A7C7A37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6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610F5-5655-76A9-253B-0A7C7A37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0B84E-253F-868F-F026-67A9F134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3890"/>
            <a:ext cx="3644901" cy="4853444"/>
          </a:xfrm>
          <a:prstGeom prst="rect">
            <a:avLst/>
          </a:prstGeom>
        </p:spPr>
        <p:txBody>
          <a:bodyPr tIns="365760" rIns="0"/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556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5F-D778-1C90-4491-C9354365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9712325" cy="1463040"/>
          </a:xfrm>
          <a:prstGeom prst="rect">
            <a:avLst/>
          </a:prstGeom>
        </p:spPr>
        <p:txBody>
          <a:bodyPr tIns="365760" rIns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5A72-039F-5714-63AB-427B4F261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0" y="1509713"/>
            <a:ext cx="5613400" cy="4143375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DF7CA-C493-075F-3E9D-6244A78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5A199-00DD-94C9-ECD1-A14C6E7112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07863" y="1528034"/>
            <a:ext cx="1597026" cy="1463041"/>
          </a:xfrm>
        </p:spPr>
        <p:txBody>
          <a:bodyPr lIns="0" tIns="91440" bIns="91440" anchor="ctr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Customer Logo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85DB94B-5DA6-6B8C-D62C-4C4A1E12C7C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07862" y="3189193"/>
            <a:ext cx="1597026" cy="2490789"/>
          </a:xfrm>
        </p:spPr>
        <p:txBody>
          <a:bodyPr lIns="0" tIns="91440" bIns="91440" anchor="t">
            <a:normAutofit/>
          </a:bodyPr>
          <a:lstStyle>
            <a:lvl1pPr marL="114300" indent="-114300" algn="l"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Company info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BD245F-7B49-DE18-184A-7F3229BB44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3450" y="1509713"/>
            <a:ext cx="2092325" cy="2092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AD74CFF-8201-F9E1-F60B-7685CF99E9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53450" y="3626485"/>
            <a:ext cx="2092325" cy="2092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06D9539-5AAD-8946-4CC6-9EC6CD3FE8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83875" y="3629659"/>
            <a:ext cx="2092325" cy="2092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5867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5F-D778-1C90-4491-C9354365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9712325" cy="1463040"/>
          </a:xfrm>
          <a:prstGeom prst="rect">
            <a:avLst/>
          </a:prstGeom>
        </p:spPr>
        <p:txBody>
          <a:bodyPr tIns="365760" rIns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DF7CA-C493-075F-3E9D-6244A78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B6DD12F6-9AD0-64F9-585C-A1733D41595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127359" y="1711230"/>
            <a:ext cx="2953282" cy="2073652"/>
          </a:xfrm>
          <a:solidFill>
            <a:schemeClr val="accent1"/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0">
            <a:extLst>
              <a:ext uri="{FF2B5EF4-FFF2-40B4-BE49-F238E27FC236}">
                <a16:creationId xmlns:a16="http://schemas.microsoft.com/office/drawing/2014/main" id="{2E66A887-B800-8EA7-E519-E9508CC8F45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348757" y="3905721"/>
            <a:ext cx="2953282" cy="2073652"/>
          </a:xfrm>
          <a:gradFill>
            <a:gsLst>
              <a:gs pos="0">
                <a:schemeClr val="accent1">
                  <a:lumMod val="100000"/>
                </a:schemeClr>
              </a:gs>
              <a:gs pos="49000">
                <a:schemeClr val="tx2"/>
              </a:gs>
              <a:gs pos="100000">
                <a:schemeClr val="accent1">
                  <a:lumMod val="71492"/>
                  <a:lumOff val="28508"/>
                </a:schemeClr>
              </a:gs>
            </a:gsLst>
            <a:lin ang="15000000" scaled="0"/>
          </a:gra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EA9BE744-047D-168F-294F-F7D608C552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25061" y="1711230"/>
            <a:ext cx="2953282" cy="2073652"/>
          </a:xfrm>
          <a:gradFill>
            <a:gsLst>
              <a:gs pos="0">
                <a:schemeClr val="accent1">
                  <a:lumMod val="100000"/>
                </a:schemeClr>
              </a:gs>
              <a:gs pos="49000">
                <a:schemeClr val="tx2"/>
              </a:gs>
              <a:gs pos="100000">
                <a:schemeClr val="accent1">
                  <a:lumMod val="71492"/>
                  <a:lumOff val="28508"/>
                </a:schemeClr>
              </a:gs>
            </a:gsLst>
            <a:lin ang="15000000" scaled="0"/>
          </a:gra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3">
            <a:extLst>
              <a:ext uri="{FF2B5EF4-FFF2-40B4-BE49-F238E27FC236}">
                <a16:creationId xmlns:a16="http://schemas.microsoft.com/office/drawing/2014/main" id="{0210D06F-AAB6-27FD-CE4D-DD1F86CB77E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440113" y="3905721"/>
            <a:ext cx="2953282" cy="2073652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639115D-BD0A-A644-B5AB-0CC576BDC4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309" y="1717957"/>
            <a:ext cx="2066925" cy="20669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743130A2-C1E9-DB8D-3135-149A9E47467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1308" y="3912448"/>
            <a:ext cx="2066925" cy="20669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FC23A733-D1B8-28BC-4669-A1E0A3AD54F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116729" y="3905721"/>
            <a:ext cx="2066925" cy="20669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782747C-A37F-9F60-D9CF-5B07C41B0B6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19456" y="1711230"/>
            <a:ext cx="2066925" cy="20669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34975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5"/>
          <p:cNvSpPr>
            <a:spLocks noGrp="1"/>
          </p:cNvSpPr>
          <p:nvPr>
            <p:ph type="title"/>
          </p:nvPr>
        </p:nvSpPr>
        <p:spPr>
          <a:xfrm>
            <a:off x="687228" y="443265"/>
            <a:ext cx="10504713" cy="80917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9899" y="1452902"/>
            <a:ext cx="10920575" cy="4892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334A8B0-3B1E-ED3F-82D5-AB930542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14148E8C-3D29-9A18-2E42-F077BD2D1C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606213" y="6927850"/>
            <a:ext cx="593725" cy="122238"/>
          </a:xfrm>
        </p:spPr>
        <p:txBody>
          <a:bodyPr/>
          <a:lstStyle>
            <a:lvl1pPr algn="l">
              <a:defRPr sz="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86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- Make your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/>
          <p:cNvSpPr>
            <a:spLocks noGrp="1"/>
          </p:cNvSpPr>
          <p:nvPr>
            <p:ph sz="quarter" idx="14"/>
          </p:nvPr>
        </p:nvSpPr>
        <p:spPr>
          <a:xfrm>
            <a:off x="688074" y="1452041"/>
            <a:ext cx="10257693" cy="4435475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69912" indent="-28575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739775" indent="-222250">
              <a:buClr>
                <a:schemeClr val="tx2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5"/>
          <p:cNvSpPr>
            <a:spLocks noGrp="1"/>
          </p:cNvSpPr>
          <p:nvPr>
            <p:ph type="title"/>
          </p:nvPr>
        </p:nvSpPr>
        <p:spPr>
          <a:xfrm>
            <a:off x="687228" y="443265"/>
            <a:ext cx="10504713" cy="80917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163EC8E-A512-A5EE-877A-05A8E761D0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9D460D73-C1C8-85F2-F91C-6C01CC1FF7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606213" y="6927850"/>
            <a:ext cx="593725" cy="122238"/>
          </a:xfrm>
        </p:spPr>
        <p:txBody>
          <a:bodyPr/>
          <a:lstStyle>
            <a:lvl1pPr algn="l">
              <a:defRPr sz="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13FCBA-4B31-618C-2F5D-B40772B55F2C}"/>
              </a:ext>
            </a:extLst>
          </p:cNvPr>
          <p:cNvSpPr/>
          <p:nvPr/>
        </p:nvSpPr>
        <p:spPr>
          <a:xfrm>
            <a:off x="4559301" y="0"/>
            <a:ext cx="7632700" cy="57573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alpha val="70117"/>
                </a:schemeClr>
              </a:gs>
              <a:gs pos="23000">
                <a:schemeClr val="accent2">
                  <a:lumMod val="50000"/>
                  <a:alpha val="73724"/>
                </a:schemeClr>
              </a:gs>
              <a:gs pos="52000">
                <a:schemeClr val="accent1">
                  <a:alpha val="69879"/>
                  <a:lumMod val="97079"/>
                  <a:lumOff val="2921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DF7CA-C493-075F-3E9D-6244A78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15F9B9-53E4-2128-EDEC-6E4ECF96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3890"/>
            <a:ext cx="3644901" cy="4853444"/>
          </a:xfrm>
          <a:prstGeom prst="rect">
            <a:avLst/>
          </a:prstGeom>
        </p:spPr>
        <p:txBody>
          <a:bodyPr tIns="365760" rIns="0"/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D72DCA-E169-F659-A8E8-FA2DB0C602B4}"/>
              </a:ext>
            </a:extLst>
          </p:cNvPr>
          <p:cNvSpPr/>
          <p:nvPr/>
        </p:nvSpPr>
        <p:spPr>
          <a:xfrm>
            <a:off x="4559301" y="0"/>
            <a:ext cx="7632700" cy="57573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alpha val="70117"/>
                </a:schemeClr>
              </a:gs>
              <a:gs pos="23000">
                <a:schemeClr val="accent2">
                  <a:lumMod val="50000"/>
                  <a:alpha val="73724"/>
                </a:schemeClr>
              </a:gs>
              <a:gs pos="52000">
                <a:schemeClr val="accent1">
                  <a:alpha val="69879"/>
                  <a:lumMod val="97079"/>
                  <a:lumOff val="2921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3735A0-756C-5268-B7F4-0C08EC064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100667"/>
            <a:ext cx="5638799" cy="4514321"/>
          </a:xfrm>
          <a:noFill/>
        </p:spPr>
        <p:txBody>
          <a:bodyPr lIns="182880" tIns="274320" rIns="274320" bIns="274320" anchor="ctr">
            <a:noAutofit/>
          </a:bodyPr>
          <a:lstStyle>
            <a:lvl1pPr marL="0" indent="0">
              <a:lnSpc>
                <a:spcPct val="120000"/>
              </a:lnSpc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95275" indent="-117475">
              <a:lnSpc>
                <a:spcPct val="120000"/>
              </a:lnSpc>
              <a:buFont typeface="Arial" panose="020B0604020202020204" pitchFamily="34" charset="0"/>
              <a:buChar char="•"/>
              <a:tabLst/>
              <a:defRPr sz="18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100"/>
            </a:lvl4pPr>
            <a:lvl5pPr marL="1828800" indent="0">
              <a:lnSpc>
                <a:spcPct val="100000"/>
              </a:lnSpc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0335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6D743-BFC1-D85C-38A7-A6F364754FBA}"/>
              </a:ext>
            </a:extLst>
          </p:cNvPr>
          <p:cNvSpPr/>
          <p:nvPr/>
        </p:nvSpPr>
        <p:spPr>
          <a:xfrm>
            <a:off x="10834688" y="5678488"/>
            <a:ext cx="1022350" cy="84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4"/>
          </p:nvPr>
        </p:nvSpPr>
        <p:spPr>
          <a:xfrm>
            <a:off x="688074" y="1452041"/>
            <a:ext cx="10257693" cy="44354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69912" indent="-28575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739775" indent="-222250">
              <a:buClr>
                <a:schemeClr val="tx2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91EF5-31DE-4F65-3CD7-C018BD0C9C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EEAF50E9-DAEB-ADF9-A778-D73A0248B7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606213" y="6927850"/>
            <a:ext cx="593725" cy="122238"/>
          </a:xfrm>
        </p:spPr>
        <p:txBody>
          <a:bodyPr/>
          <a:lstStyle>
            <a:lvl1pPr algn="l">
              <a:defRPr sz="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itle Placeholder 5">
            <a:extLst>
              <a:ext uri="{FF2B5EF4-FFF2-40B4-BE49-F238E27FC236}">
                <a16:creationId xmlns:a16="http://schemas.microsoft.com/office/drawing/2014/main" id="{63A98968-39F7-1F45-F2EE-0C2795C62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71475"/>
            <a:ext cx="10504487" cy="8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7779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6A68A-5FF5-44C2-9C4B-EA1D87096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292C9-3FEE-4E22-B963-56C73D5C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9CEC111-537F-4CD6-9D8F-A1EB7478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84"/>
            <a:ext cx="10515600" cy="910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FA5B1-A9F9-4011-BD52-DCB651BF98D2}"/>
              </a:ext>
            </a:extLst>
          </p:cNvPr>
          <p:cNvSpPr/>
          <p:nvPr/>
        </p:nvSpPr>
        <p:spPr>
          <a:xfrm>
            <a:off x="-2828" y="387734"/>
            <a:ext cx="402270" cy="4022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622209-015F-4F4F-8B19-7C83E2C8AF82}"/>
              </a:ext>
            </a:extLst>
          </p:cNvPr>
          <p:cNvSpPr/>
          <p:nvPr/>
        </p:nvSpPr>
        <p:spPr>
          <a:xfrm>
            <a:off x="399442" y="790004"/>
            <a:ext cx="198268" cy="1982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A1D0B-4EC4-4A40-8A87-2C41406DDD07}"/>
              </a:ext>
            </a:extLst>
          </p:cNvPr>
          <p:cNvSpPr/>
          <p:nvPr/>
        </p:nvSpPr>
        <p:spPr>
          <a:xfrm>
            <a:off x="11562343" y="6238757"/>
            <a:ext cx="260033" cy="260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FB9321-8EBA-456D-A8F3-1A2B965CF6C5}"/>
              </a:ext>
            </a:extLst>
          </p:cNvPr>
          <p:cNvSpPr/>
          <p:nvPr/>
        </p:nvSpPr>
        <p:spPr>
          <a:xfrm>
            <a:off x="11822376" y="6060640"/>
            <a:ext cx="178117" cy="1781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6A68A-5FF5-44C2-9C4B-EA1D87096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292C9-3FEE-4E22-B963-56C73D5C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1C342C1-90F4-4B46-B05F-C6079C27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84"/>
            <a:ext cx="10515600" cy="910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EA774C-5950-4A64-A3B0-30C3EBCC5225}"/>
              </a:ext>
            </a:extLst>
          </p:cNvPr>
          <p:cNvSpPr/>
          <p:nvPr/>
        </p:nvSpPr>
        <p:spPr>
          <a:xfrm>
            <a:off x="-2828" y="387734"/>
            <a:ext cx="402270" cy="4022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93E889-0C8C-48D4-8339-B7FF1EB29E1F}"/>
              </a:ext>
            </a:extLst>
          </p:cNvPr>
          <p:cNvSpPr/>
          <p:nvPr/>
        </p:nvSpPr>
        <p:spPr>
          <a:xfrm>
            <a:off x="399442" y="790004"/>
            <a:ext cx="198268" cy="1982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03C20-E385-432E-A579-F79A2633BEAA}"/>
              </a:ext>
            </a:extLst>
          </p:cNvPr>
          <p:cNvSpPr/>
          <p:nvPr/>
        </p:nvSpPr>
        <p:spPr>
          <a:xfrm>
            <a:off x="11562343" y="6238757"/>
            <a:ext cx="260033" cy="260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3BF52E-2BC5-43D8-BC3E-945363C62D5D}"/>
              </a:ext>
            </a:extLst>
          </p:cNvPr>
          <p:cNvSpPr/>
          <p:nvPr/>
        </p:nvSpPr>
        <p:spPr>
          <a:xfrm>
            <a:off x="11822376" y="6060640"/>
            <a:ext cx="178117" cy="1781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03A7F8C-33C9-45E2-B420-04849BAC8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8760"/>
            <a:ext cx="5006340" cy="4461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ADC8D4F-48F2-4D0D-923E-AA3C6069E55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7460" y="1508760"/>
            <a:ext cx="5006340" cy="4461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409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- Photo - Ware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>
            <a:extLst>
              <a:ext uri="{FF2B5EF4-FFF2-40B4-BE49-F238E27FC236}">
                <a16:creationId xmlns:a16="http://schemas.microsoft.com/office/drawing/2014/main" id="{8A3D78FA-868D-CE7E-3515-B162C58D10D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62" r="11564" b="12377"/>
          <a:stretch/>
        </p:blipFill>
        <p:spPr bwMode="auto">
          <a:xfrm>
            <a:off x="0" y="-1"/>
            <a:ext cx="12192000" cy="68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4ADF96-0BC4-9A4A-80B1-85319816EB19}"/>
              </a:ext>
            </a:extLst>
          </p:cNvPr>
          <p:cNvSpPr/>
          <p:nvPr userDrawn="1"/>
        </p:nvSpPr>
        <p:spPr>
          <a:xfrm>
            <a:off x="0" y="0"/>
            <a:ext cx="7415784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alpha val="54000"/>
                </a:schemeClr>
              </a:gs>
              <a:gs pos="7000">
                <a:srgbClr val="00A8D8">
                  <a:alpha val="76000"/>
                </a:srgbClr>
              </a:gs>
              <a:gs pos="74000">
                <a:schemeClr val="tx2">
                  <a:alpha val="91000"/>
                </a:schemeClr>
              </a:gs>
              <a:gs pos="83000">
                <a:schemeClr val="tx2">
                  <a:alpha val="92786"/>
                </a:schemeClr>
              </a:gs>
              <a:gs pos="100000">
                <a:schemeClr val="tx2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68F6D2-830C-2206-F210-8F7C22CCFF7F}"/>
              </a:ext>
            </a:extLst>
          </p:cNvPr>
          <p:cNvGrpSpPr/>
          <p:nvPr userDrawn="1"/>
        </p:nvGrpSpPr>
        <p:grpSpPr>
          <a:xfrm>
            <a:off x="9002712" y="2840051"/>
            <a:ext cx="3189288" cy="4025900"/>
            <a:chOff x="8988425" y="2840051"/>
            <a:chExt cx="3189288" cy="40259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544C3E1-DF52-E897-9BB0-367ACA78C571}"/>
                </a:ext>
              </a:extLst>
            </p:cNvPr>
            <p:cNvSpPr/>
            <p:nvPr/>
          </p:nvSpPr>
          <p:spPr>
            <a:xfrm>
              <a:off x="10575925" y="5265751"/>
              <a:ext cx="1601788" cy="1600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8BDA28-789D-C847-C9ED-D11E3B88A5A5}"/>
                </a:ext>
              </a:extLst>
            </p:cNvPr>
            <p:cNvSpPr/>
            <p:nvPr/>
          </p:nvSpPr>
          <p:spPr>
            <a:xfrm>
              <a:off x="10588625" y="2840051"/>
              <a:ext cx="839788" cy="838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25F982-F852-0493-F90B-E429764F0038}"/>
                </a:ext>
              </a:extLst>
            </p:cNvPr>
            <p:cNvSpPr/>
            <p:nvPr/>
          </p:nvSpPr>
          <p:spPr>
            <a:xfrm>
              <a:off x="8988425" y="3663964"/>
              <a:ext cx="1600200" cy="16017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5783DD-A31A-EC11-53E1-5B5BB4597755}"/>
                </a:ext>
              </a:extLst>
            </p:cNvPr>
            <p:cNvSpPr/>
            <p:nvPr/>
          </p:nvSpPr>
          <p:spPr>
            <a:xfrm>
              <a:off x="8988425" y="5265751"/>
              <a:ext cx="1600200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F076AE38-9B5C-B7DE-1FEE-AC115C5632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59901" y="5670564"/>
            <a:ext cx="1489075" cy="9080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#make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 your  </a:t>
            </a:r>
            <a:br>
              <a:rPr lang="en-US" altLang="en-US" sz="20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en-US" altLang="en-US" sz="20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 mark</a:t>
            </a:r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E485C764-DC98-2196-0DD9-30559E74BB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62" t="21686" r="23662" b="13670"/>
          <a:stretch/>
        </p:blipFill>
        <p:spPr bwMode="auto">
          <a:xfrm>
            <a:off x="3426488" y="-7951"/>
            <a:ext cx="7176424" cy="6865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C834600-D05B-BE3B-629F-38474302316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685801" y="1447799"/>
            <a:ext cx="4812654" cy="355092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BEDA9DE-E695-68C2-F6F2-854BBABBDB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082629"/>
            <a:ext cx="4812654" cy="48497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84162" indent="0">
              <a:buNone/>
              <a:defRPr/>
            </a:lvl2pPr>
            <a:lvl3pPr marL="517525" indent="0">
              <a:buNone/>
              <a:defRPr/>
            </a:lvl3pPr>
            <a:lvl4pPr marL="741362" indent="0">
              <a:buNone/>
              <a:defRPr/>
            </a:lvl4pPr>
            <a:lvl5pPr marL="9747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C178D253-1BB6-6E05-9932-68E8FEC04D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82400" y="6586538"/>
            <a:ext cx="592138" cy="195262"/>
          </a:xfr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fld id="{89D24E8A-CD70-C046-93DE-362FB02F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DE9DFA89-7186-450F-624E-443B439A9F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" r="10"/>
          <a:stretch/>
        </p:blipFill>
        <p:spPr>
          <a:xfrm>
            <a:off x="588364" y="6133890"/>
            <a:ext cx="1737757" cy="506752"/>
          </a:xfrm>
          <a:prstGeom prst="rect">
            <a:avLst/>
          </a:prstGeom>
          <a:effectLst>
            <a:outerShdw blurRad="32373" dist="16332" dir="3480000" algn="ctr" rotWithShape="0">
              <a:schemeClr val="accent4">
                <a:lumMod val="10000"/>
                <a:alpha val="71229"/>
              </a:schemeClr>
            </a:outerShdw>
          </a:effectLst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687E538-CD80-880B-B0C9-8EE3450682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5744" y="359949"/>
            <a:ext cx="2744619" cy="1321806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7880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5F-D778-1C90-4491-C9354365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9712325" cy="1463040"/>
          </a:xfrm>
          <a:prstGeom prst="rect">
            <a:avLst/>
          </a:prstGeom>
        </p:spPr>
        <p:txBody>
          <a:bodyPr tIns="365760" rIns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5A72-039F-5714-63AB-427B4F261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1463040"/>
            <a:ext cx="8890000" cy="4143375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DF7CA-C493-075F-3E9D-6244A788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5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C7F5-53BA-930F-5DCA-70759CE7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463040"/>
          </a:xfrm>
          <a:prstGeom prst="rect">
            <a:avLst/>
          </a:prstGeo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B276-2266-BC07-950F-DDBF248D8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5920" y="1463040"/>
            <a:ext cx="3873500" cy="4535487"/>
          </a:xfrm>
        </p:spPr>
        <p:txBody>
          <a:bodyPr lIns="0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E0AA2-D5F6-C034-8ECB-C2D61119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8174" y="1463040"/>
            <a:ext cx="4041775" cy="4535487"/>
          </a:xfrm>
        </p:spPr>
        <p:txBody>
          <a:bodyPr lIns="0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9BD38-99F3-BF6F-E75A-43C3CD48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3228-592D-DA32-931A-55F32CEC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9628094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C23CD-C3DE-03A7-7C1F-16FD55F9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5920" y="1463040"/>
            <a:ext cx="2713039" cy="373548"/>
          </a:xfrm>
        </p:spPr>
        <p:txBody>
          <a:bodyPr lIns="182880" tIns="0" anchor="ctr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808EC-39BB-B578-5D65-F4F26E93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5920" y="2011680"/>
            <a:ext cx="2713040" cy="3962156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0AC9B-F435-12F9-EB13-C4ABF479E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463040"/>
            <a:ext cx="2692401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276FA-B1FC-BA9A-CDD0-7B5C455B5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2500" y="2011680"/>
            <a:ext cx="2678114" cy="3962156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EFAE0-14B5-8036-C10A-0CFB3B1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640F310-0F95-1D05-1C3E-532E45425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2400" y="1463040"/>
            <a:ext cx="2736850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9A9D79D-98AA-83A8-3130-672CC69F1B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72400" y="2011680"/>
            <a:ext cx="2736849" cy="3962156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44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3228-592D-DA32-931A-55F32CEC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484485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C23CD-C3DE-03A7-7C1F-16FD55F9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49" y="1463040"/>
            <a:ext cx="2713039" cy="373548"/>
          </a:xfrm>
        </p:spPr>
        <p:txBody>
          <a:bodyPr lIns="182880" tIns="0" anchor="ctr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808EC-39BB-B578-5D65-F4F26E93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437" y="1986692"/>
            <a:ext cx="2713040" cy="3962156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0AC9B-F435-12F9-EB13-C4ABF479E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42216" y="1463040"/>
            <a:ext cx="2692401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276FA-B1FC-BA9A-CDD0-7B5C455B5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64753" y="1986692"/>
            <a:ext cx="2678114" cy="3962156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EFAE0-14B5-8036-C10A-0CFB3B1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640F310-0F95-1D05-1C3E-532E45425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5645" y="1463040"/>
            <a:ext cx="2736850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9A9D79D-98AA-83A8-3130-672CC69F1B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4114" y="2008431"/>
            <a:ext cx="2736849" cy="3962156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F0B16D-AC1C-F07D-A533-B5B55B498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53523" y="1463040"/>
            <a:ext cx="2736850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F49DC16-1F43-32DC-7F9D-9C44670FDAB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52684" y="1978119"/>
            <a:ext cx="2736849" cy="3962156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14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3228-592D-DA32-931A-55F32CEC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484485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C23CD-C3DE-03A7-7C1F-16FD55F9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2449" y="1483210"/>
            <a:ext cx="2713039" cy="373548"/>
          </a:xfrm>
        </p:spPr>
        <p:txBody>
          <a:bodyPr lIns="182880" tIns="0" anchor="ctr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808EC-39BB-B578-5D65-F4F26E93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6737" y="1923192"/>
            <a:ext cx="2713040" cy="1662953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0AC9B-F435-12F9-EB13-C4ABF479E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499" y="1471613"/>
            <a:ext cx="2692401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276FA-B1FC-BA9A-CDD0-7B5C455B5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2500" y="1923192"/>
            <a:ext cx="2678114" cy="1662953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EFAE0-14B5-8036-C10A-0CFB3B1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640F310-0F95-1D05-1C3E-532E45425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700" y="1493352"/>
            <a:ext cx="2736850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9A9D79D-98AA-83A8-3130-672CC69F1B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18414" y="1944931"/>
            <a:ext cx="2736849" cy="1643331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090C2E-ABCA-B298-702D-FCF28417773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55961" y="4043363"/>
            <a:ext cx="2713039" cy="373548"/>
          </a:xfrm>
        </p:spPr>
        <p:txBody>
          <a:bodyPr lIns="182880" tIns="0" anchor="ctr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88D1369-63F7-917A-7709-700B20578AF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270249" y="4483345"/>
            <a:ext cx="2713040" cy="1662953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5746932-82C3-3E13-1CE2-5EC102F71F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6011" y="4031766"/>
            <a:ext cx="2692401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A56C727-4AB8-F512-AABC-C60DC82E2D1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96012" y="4483345"/>
            <a:ext cx="2678114" cy="1662953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02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3228-592D-DA32-931A-55F32CEC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484485" cy="146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C23CD-C3DE-03A7-7C1F-16FD55F9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2449" y="1483210"/>
            <a:ext cx="2713039" cy="373548"/>
          </a:xfrm>
        </p:spPr>
        <p:txBody>
          <a:bodyPr lIns="182880" tIns="0" anchor="ctr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808EC-39BB-B578-5D65-F4F26E93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6737" y="1923192"/>
            <a:ext cx="2713040" cy="1662953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0AC9B-F435-12F9-EB13-C4ABF479E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499" y="1471613"/>
            <a:ext cx="2692401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276FA-B1FC-BA9A-CDD0-7B5C455B5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2500" y="1923192"/>
            <a:ext cx="2678114" cy="1662953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EFAE0-14B5-8036-C10A-0CFB3B1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640F310-0F95-1D05-1C3E-532E45425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700" y="1493352"/>
            <a:ext cx="2736850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9A9D79D-98AA-83A8-3130-672CC69F1B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18414" y="1944931"/>
            <a:ext cx="2736849" cy="1643331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090C2E-ABCA-B298-702D-FCF28417773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846261" y="4043363"/>
            <a:ext cx="2713039" cy="373548"/>
          </a:xfrm>
        </p:spPr>
        <p:txBody>
          <a:bodyPr lIns="182880" tIns="0" anchor="ctr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88D1369-63F7-917A-7709-700B20578AF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860549" y="4483345"/>
            <a:ext cx="2713040" cy="1662953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5746932-82C3-3E13-1CE2-5EC102F71F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6311" y="4031766"/>
            <a:ext cx="2692401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A56C727-4AB8-F512-AABC-C60DC82E2D1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86312" y="4483345"/>
            <a:ext cx="2678114" cy="1662953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33E1521-E873-F587-D50C-95CA38C2C5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56512" y="4053505"/>
            <a:ext cx="2736850" cy="385145"/>
          </a:xfrm>
        </p:spPr>
        <p:txBody>
          <a:bodyPr lIns="182880" tIns="0" anchor="ctr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3C6D9CE-D84B-194A-62EF-396F15B8E86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642226" y="4505084"/>
            <a:ext cx="2736849" cy="1643331"/>
          </a:xfrm>
        </p:spPr>
        <p:txBody>
          <a:bodyPr lIns="182880" tIns="91440" rIns="18288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124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3228-592D-DA32-931A-55F32CEC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463040"/>
          </a:xfrm>
          <a:prstGeom prst="rect">
            <a:avLst/>
          </a:prstGeom>
        </p:spPr>
        <p:txBody>
          <a:bodyPr lIns="0" t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C23CD-C3DE-03A7-7C1F-16FD55F9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2450" y="1518920"/>
            <a:ext cx="3873500" cy="37354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808EC-39BB-B578-5D65-F4F26E93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2449" y="1931608"/>
            <a:ext cx="3873501" cy="4143744"/>
          </a:xfrm>
        </p:spPr>
        <p:txBody>
          <a:bodyPr tIns="182880" rIns="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0AC9B-F435-12F9-EB13-C4ABF479E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6050" y="1518920"/>
            <a:ext cx="4365625" cy="37354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276FA-B1FC-BA9A-CDD0-7B5C455B5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6050" y="1931608"/>
            <a:ext cx="4365625" cy="4143744"/>
          </a:xfrm>
        </p:spPr>
        <p:txBody>
          <a:bodyPr tIns="182880" rIns="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EFAE0-14B5-8036-C10A-0CFB3B1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8" y="6425151"/>
            <a:ext cx="483094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FD79CC-DEB6-0F07-6C77-D995E74B3D3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72200" y="1463040"/>
            <a:ext cx="30480" cy="4676140"/>
          </a:xfrm>
          <a:prstGeom prst="line">
            <a:avLst/>
          </a:prstGeom>
          <a:ln w="6350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7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30966">
              <a:schemeClr val="accent2">
                <a:lumMod val="50000"/>
              </a:schemeClr>
            </a:gs>
            <a:gs pos="7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0456EC-01A6-D1C3-F0EF-7FBD4A1289CA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16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-100000"/>
                    </a14:imgEffect>
                    <a14:imgEffect>
                      <a14:colorTemperature colorTemp="6172"/>
                    </a14:imgEffect>
                    <a14:imgEffect>
                      <a14:saturation sat="45000"/>
                    </a14:imgEffect>
                    <a14:imgEffect>
                      <a14:brightnessContrast bright="-13000"/>
                    </a14:imgEffect>
                  </a14:imgLayer>
                </a14:imgProps>
              </a:ext>
            </a:extLst>
          </a:blip>
          <a:srcRect l="2393" t="21976" r="6514" b="26585"/>
          <a:stretch/>
        </p:blipFill>
        <p:spPr>
          <a:xfrm>
            <a:off x="0" y="-40579"/>
            <a:ext cx="12216758" cy="689858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6E25C-ECB9-DCE8-2522-598E2A58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"/>
            <a:ext cx="9513911" cy="1463040"/>
          </a:xfrm>
          <a:prstGeom prst="rect">
            <a:avLst/>
          </a:prstGeom>
        </p:spPr>
        <p:txBody>
          <a:bodyPr vert="horz" lIns="0" tIns="365760" rIns="0" bIns="18288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912B4-FA44-9733-312B-14852C7AB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175" y="1497013"/>
            <a:ext cx="8852536" cy="47053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58D4AF7-6457-643D-6C13-567116B864C8}"/>
              </a:ext>
            </a:extLst>
          </p:cNvPr>
          <p:cNvSpPr/>
          <p:nvPr/>
        </p:nvSpPr>
        <p:spPr>
          <a:xfrm>
            <a:off x="0" y="0"/>
            <a:ext cx="502550" cy="501126"/>
          </a:xfrm>
          <a:custGeom>
            <a:avLst/>
            <a:gdLst>
              <a:gd name="connsiteX0" fmla="*/ 0 w 714606"/>
              <a:gd name="connsiteY0" fmla="*/ 0 h 712582"/>
              <a:gd name="connsiteX1" fmla="*/ 714607 w 714606"/>
              <a:gd name="connsiteY1" fmla="*/ 0 h 712582"/>
              <a:gd name="connsiteX2" fmla="*/ 714607 w 714606"/>
              <a:gd name="connsiteY2" fmla="*/ 712582 h 712582"/>
              <a:gd name="connsiteX3" fmla="*/ 0 w 714606"/>
              <a:gd name="connsiteY3" fmla="*/ 712582 h 71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06" h="712582">
                <a:moveTo>
                  <a:pt x="0" y="0"/>
                </a:moveTo>
                <a:lnTo>
                  <a:pt x="714607" y="0"/>
                </a:lnTo>
                <a:lnTo>
                  <a:pt x="714607" y="712582"/>
                </a:lnTo>
                <a:lnTo>
                  <a:pt x="0" y="712582"/>
                </a:lnTo>
                <a:close/>
              </a:path>
            </a:pathLst>
          </a:custGeom>
          <a:solidFill>
            <a:schemeClr val="accent1"/>
          </a:solidFill>
          <a:ln w="45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5A7ED8C-26F6-0B1D-2DBE-2384D2B865C3}"/>
              </a:ext>
            </a:extLst>
          </p:cNvPr>
          <p:cNvSpPr/>
          <p:nvPr/>
        </p:nvSpPr>
        <p:spPr>
          <a:xfrm>
            <a:off x="502629" y="495110"/>
            <a:ext cx="236367" cy="235697"/>
          </a:xfrm>
          <a:custGeom>
            <a:avLst/>
            <a:gdLst>
              <a:gd name="connsiteX0" fmla="*/ 0 w 714606"/>
              <a:gd name="connsiteY0" fmla="*/ 0 h 712582"/>
              <a:gd name="connsiteX1" fmla="*/ 714607 w 714606"/>
              <a:gd name="connsiteY1" fmla="*/ 0 h 712582"/>
              <a:gd name="connsiteX2" fmla="*/ 714607 w 714606"/>
              <a:gd name="connsiteY2" fmla="*/ 712582 h 712582"/>
              <a:gd name="connsiteX3" fmla="*/ 0 w 714606"/>
              <a:gd name="connsiteY3" fmla="*/ 712582 h 71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06" h="712582">
                <a:moveTo>
                  <a:pt x="0" y="0"/>
                </a:moveTo>
                <a:lnTo>
                  <a:pt x="714607" y="0"/>
                </a:lnTo>
                <a:lnTo>
                  <a:pt x="714607" y="712582"/>
                </a:lnTo>
                <a:lnTo>
                  <a:pt x="0" y="712582"/>
                </a:lnTo>
                <a:close/>
              </a:path>
            </a:pathLst>
          </a:custGeom>
          <a:solidFill>
            <a:schemeClr val="accent2"/>
          </a:solidFill>
          <a:ln w="45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B07135-62B2-0E85-6098-3517E5B99C2A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alphaModFix amt="15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10637466" y="-40579"/>
            <a:ext cx="1579292" cy="1616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E0C7F5-93CE-68DC-33C8-E36823F099BB}"/>
              </a:ext>
            </a:extLst>
          </p:cNvPr>
          <p:cNvSpPr txBox="1"/>
          <p:nvPr/>
        </p:nvSpPr>
        <p:spPr>
          <a:xfrm>
            <a:off x="7924800" y="-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D2DD8-A3DA-CD76-C255-3DDC0154C8C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379" y="6200229"/>
            <a:ext cx="2150372" cy="6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9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>
              <a:lumMod val="95000"/>
            </a:schemeClr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bg1">
              <a:lumMod val="9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9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>
              <a:lumMod val="9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>
              <a:lumMod val="9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E8E8E8"/>
          </p15:clr>
        </p15:guide>
        <p15:guide id="2" pos="7680">
          <p15:clr>
            <a:srgbClr val="E8E8E8"/>
          </p15:clr>
        </p15:guide>
        <p15:guide id="3" pos="432">
          <p15:clr>
            <a:srgbClr val="E8E8E8"/>
          </p15:clr>
        </p15:guide>
        <p15:guide id="4" pos="538">
          <p15:clr>
            <a:srgbClr val="E8E8E8"/>
          </p15:clr>
        </p15:guide>
        <p15:guide id="5" pos="1042">
          <p15:clr>
            <a:srgbClr val="E8E8E8"/>
          </p15:clr>
        </p15:guide>
        <p15:guide id="6" pos="1148">
          <p15:clr>
            <a:srgbClr val="E8E8E8"/>
          </p15:clr>
        </p15:guide>
        <p15:guide id="7" pos="1652">
          <p15:clr>
            <a:srgbClr val="E8E8E8"/>
          </p15:clr>
        </p15:guide>
        <p15:guide id="8" pos="1758">
          <p15:clr>
            <a:srgbClr val="E8E8E8"/>
          </p15:clr>
        </p15:guide>
        <p15:guide id="9" pos="2262">
          <p15:clr>
            <a:srgbClr val="E8E8E8"/>
          </p15:clr>
        </p15:guide>
        <p15:guide id="10" pos="2368">
          <p15:clr>
            <a:srgbClr val="E8E8E8"/>
          </p15:clr>
        </p15:guide>
        <p15:guide id="11" pos="2872">
          <p15:clr>
            <a:srgbClr val="E8E8E8"/>
          </p15:clr>
        </p15:guide>
        <p15:guide id="12" pos="3000">
          <p15:clr>
            <a:srgbClr val="E8E8E8"/>
          </p15:clr>
        </p15:guide>
        <p15:guide id="13" pos="3482">
          <p15:clr>
            <a:srgbClr val="E8E8E8"/>
          </p15:clr>
        </p15:guide>
        <p15:guide id="14" pos="3588">
          <p15:clr>
            <a:srgbClr val="E8E8E8"/>
          </p15:clr>
        </p15:guide>
        <p15:guide id="15" pos="4092">
          <p15:clr>
            <a:srgbClr val="E8E8E8"/>
          </p15:clr>
        </p15:guide>
        <p15:guide id="16" pos="4198">
          <p15:clr>
            <a:srgbClr val="E8E8E8"/>
          </p15:clr>
        </p15:guide>
        <p15:guide id="17" pos="4702">
          <p15:clr>
            <a:srgbClr val="E8E8E8"/>
          </p15:clr>
        </p15:guide>
        <p15:guide id="18" pos="4808">
          <p15:clr>
            <a:srgbClr val="E8E8E8"/>
          </p15:clr>
        </p15:guide>
        <p15:guide id="19" pos="5312">
          <p15:clr>
            <a:srgbClr val="E8E8E8"/>
          </p15:clr>
        </p15:guide>
        <p15:guide id="20" pos="5418">
          <p15:clr>
            <a:srgbClr val="E8E8E8"/>
          </p15:clr>
        </p15:guide>
        <p15:guide id="21" pos="5922">
          <p15:clr>
            <a:srgbClr val="E8E8E8"/>
          </p15:clr>
        </p15:guide>
        <p15:guide id="22" pos="6028">
          <p15:clr>
            <a:srgbClr val="E8E8E8"/>
          </p15:clr>
        </p15:guide>
        <p15:guide id="23" pos="6532">
          <p15:clr>
            <a:srgbClr val="E8E8E8"/>
          </p15:clr>
        </p15:guide>
        <p15:guide id="24" pos="6638">
          <p15:clr>
            <a:srgbClr val="E8E8E8"/>
          </p15:clr>
        </p15:guide>
        <p15:guide id="25" pos="7152">
          <p15:clr>
            <a:srgbClr val="E8E8E8"/>
          </p15:clr>
        </p15:guide>
        <p15:guide id="26" pos="7248">
          <p15:clr>
            <a:srgbClr val="E8E8E8"/>
          </p15:clr>
        </p15:guide>
        <p15:guide id="27" orient="horz">
          <p15:clr>
            <a:srgbClr val="E8E8E8"/>
          </p15:clr>
        </p15:guide>
        <p15:guide id="28" orient="horz" pos="4320">
          <p15:clr>
            <a:srgbClr val="E8E8E8"/>
          </p15:clr>
        </p15:guide>
        <p15:guide id="29" orient="horz" pos="432">
          <p15:clr>
            <a:srgbClr val="E8E8E8"/>
          </p15:clr>
        </p15:guide>
        <p15:guide id="30" orient="horz" pos="567">
          <p15:clr>
            <a:srgbClr val="E8E8E8"/>
          </p15:clr>
        </p15:guide>
        <p15:guide id="31" orient="horz" pos="927">
          <p15:clr>
            <a:srgbClr val="E8E8E8"/>
          </p15:clr>
        </p15:guide>
        <p15:guide id="32" orient="horz" pos="1062">
          <p15:clr>
            <a:srgbClr val="E8E8E8"/>
          </p15:clr>
        </p15:guide>
        <p15:guide id="33" orient="horz" pos="1422">
          <p15:clr>
            <a:srgbClr val="E8E8E8"/>
          </p15:clr>
        </p15:guide>
        <p15:guide id="34" orient="horz" pos="1557">
          <p15:clr>
            <a:srgbClr val="E8E8E8"/>
          </p15:clr>
        </p15:guide>
        <p15:guide id="35" orient="horz" pos="1917">
          <p15:clr>
            <a:srgbClr val="E8E8E8"/>
          </p15:clr>
        </p15:guide>
        <p15:guide id="36" orient="horz" pos="2052">
          <p15:clr>
            <a:srgbClr val="E8E8E8"/>
          </p15:clr>
        </p15:guide>
        <p15:guide id="37" orient="horz" pos="2412">
          <p15:clr>
            <a:srgbClr val="E8E8E8"/>
          </p15:clr>
        </p15:guide>
        <p15:guide id="38" orient="horz" pos="2547">
          <p15:clr>
            <a:srgbClr val="E8E8E8"/>
          </p15:clr>
        </p15:guide>
        <p15:guide id="39" orient="horz" pos="2907">
          <p15:clr>
            <a:srgbClr val="E8E8E8"/>
          </p15:clr>
        </p15:guide>
        <p15:guide id="40" orient="horz" pos="3042">
          <p15:clr>
            <a:srgbClr val="E8E8E8"/>
          </p15:clr>
        </p15:guide>
        <p15:guide id="41" orient="horz" pos="3402">
          <p15:clr>
            <a:srgbClr val="E8E8E8"/>
          </p15:clr>
        </p15:guide>
        <p15:guide id="42" orient="horz" pos="3537">
          <p15:clr>
            <a:srgbClr val="E8E8E8"/>
          </p15:clr>
        </p15:guide>
        <p15:guide id="43" orient="horz" pos="3897">
          <p15:clr>
            <a:srgbClr val="E8E8E8"/>
          </p15:clr>
        </p15:guide>
        <p15:guide id="44" orient="horz" pos="4032">
          <p15:clr>
            <a:srgbClr val="E8E8E8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loftware.com/cloud/en/ControlCenter/Users.html" TargetMode="External"/><Relationship Id="rId2" Type="http://schemas.microsoft.com/office/2018/10/relationships/comments" Target="../comments/modernComment_130_23A2AA0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5_C1B4E0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ftit.sharepoint.com/:w:/s/loftwareglobal/ERYU_YmQ831DoCZpAg525HUBJv1MeA_tILhXIrUqZS-zzg?email=mshuttleworth%40loftware.com&amp;e=myO1b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company.okta.com/.well-known/openid-configuration" TargetMode="External"/><Relationship Id="rId2" Type="http://schemas.openxmlformats.org/officeDocument/2006/relationships/hyperlink" Target="https://loftit.sharepoint.com/:w:/s/loftwareglobal/ERYU_YmQ831DoCZpAg525HUBJv1MeA_tILhXIrUqZS-zzg?email=mshuttleworth%40loftware.com&amp;e=myO1b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versally_unique_identifier" TargetMode="External"/><Relationship Id="rId2" Type="http://schemas.openxmlformats.org/officeDocument/2006/relationships/hyperlink" Target="http://schemas.xmlsoap.org/ws/2005/05/identity/claims/emailaddress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uth0.com/docs/get-started/apis/scopes/sample-use-cases-scopes-and-claims" TargetMode="External"/><Relationship Id="rId4" Type="http://schemas.openxmlformats.org/officeDocument/2006/relationships/hyperlink" Target="https://developer.okta.com/docs/api/openapi/okta-oauth/guides/overview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cp1.onnicelabel.com/Account/SignedOut?customerId=%5bEncodedCustomerId%5d" TargetMode="External"/><Relationship Id="rId2" Type="http://schemas.openxmlformats.org/officeDocument/2006/relationships/hyperlink" Target="http://logincp1.onnicelabel.com/customer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ljira.atlassian.net/jira/projects?page=1&amp;sortKey=name&amp;sortOrder=ASC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7" y="1136276"/>
            <a:ext cx="9863229" cy="3108792"/>
          </a:xfrm>
        </p:spPr>
        <p:txBody>
          <a:bodyPr>
            <a:normAutofit/>
          </a:bodyPr>
          <a:lstStyle/>
          <a:p>
            <a:r>
              <a:rPr lang="en-US" sz="4800" kern="0">
                <a:latin typeface="Roboto"/>
                <a:ea typeface="Roboto"/>
                <a:cs typeface="Roboto"/>
              </a:rPr>
              <a:t>Loftware Cloud: Custom Identity Provider Configuration</a:t>
            </a:r>
            <a:br>
              <a:rPr lang="en-US" sz="3200" kern="0"/>
            </a:br>
            <a:br>
              <a:rPr lang="en-US" sz="1400" kern="0"/>
            </a:br>
            <a:r>
              <a:rPr lang="en-US" sz="2400" kern="0">
                <a:latin typeface="Roboto Medium"/>
                <a:ea typeface="Roboto Medium"/>
              </a:rPr>
              <a:t>Customer Information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077" y="4245068"/>
            <a:ext cx="9515475" cy="785813"/>
          </a:xfrm>
        </p:spPr>
        <p:txBody>
          <a:bodyPr>
            <a:normAutofit/>
          </a:bodyPr>
          <a:lstStyle/>
          <a:p>
            <a:r>
              <a:rPr lang="en-US" sz="1400" b="0" i="0" u="none" strike="noStrike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July 2025</a:t>
            </a:r>
            <a:endParaRPr lang="en-SI" sz="1400" b="0" i="0" u="none" strike="noStrike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800">
              <a:solidFill>
                <a:srgbClr val="FFFFFF"/>
              </a:solidFill>
              <a:latin typeface="Roboto" panose="02000000000000000000" pitchFamily="2" charset="0"/>
            </a:endParaRPr>
          </a:p>
          <a:p>
            <a:endParaRPr lang="en-GB" sz="2000" i="1">
              <a:solidFill>
                <a:srgbClr val="FFFFFF"/>
              </a:solidFill>
              <a:latin typeface="Roboto" panose="02000000000000000000" pitchFamily="2" charset="0"/>
              <a:ea typeface="Roboto"/>
              <a:cs typeface="Roboto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81C8-50E6-AB8D-8496-213A305B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Task for Cloud 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C2446-4353-FAF6-E5AD-D33CE249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854" y="1213518"/>
            <a:ext cx="5672918" cy="5644482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9DE5F0B-ECEB-103D-3018-2AFC615E2B93}"/>
              </a:ext>
            </a:extLst>
          </p:cNvPr>
          <p:cNvSpPr txBox="1">
            <a:spLocks/>
          </p:cNvSpPr>
          <p:nvPr/>
        </p:nvSpPr>
        <p:spPr>
          <a:xfrm>
            <a:off x="555477" y="1145136"/>
            <a:ext cx="4691641" cy="446127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Work type: </a:t>
            </a:r>
            <a:r>
              <a:rPr lang="en-US" dirty="0"/>
              <a:t>Select Task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Summary</a:t>
            </a:r>
            <a:r>
              <a:rPr lang="en-US" dirty="0"/>
              <a:t>: enter customer requirement and the SFDC opportunity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Description:</a:t>
            </a:r>
            <a:r>
              <a:rPr lang="en-US" dirty="0"/>
              <a:t> enter the technical details Cloud Ops require and attach the completed questionnaire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a </a:t>
            </a:r>
            <a:r>
              <a:rPr lang="en-US" b="1" dirty="0"/>
              <a:t>Priority</a:t>
            </a:r>
            <a:r>
              <a:rPr lang="en-US" dirty="0"/>
              <a:t> level for this task.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Create</a:t>
            </a:r>
            <a:r>
              <a:rPr lang="en-US" dirty="0"/>
              <a:t> to complete the Ticket</a:t>
            </a:r>
          </a:p>
        </p:txBody>
      </p:sp>
    </p:spTree>
    <p:extLst>
      <p:ext uri="{BB962C8B-B14F-4D97-AF65-F5344CB8AC3E}">
        <p14:creationId xmlns:p14="http://schemas.microsoft.com/office/powerpoint/2010/main" val="419132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EF53-FD78-CFFA-D400-531E6311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699335" cy="1162228"/>
          </a:xfrm>
        </p:spPr>
        <p:txBody>
          <a:bodyPr/>
          <a:lstStyle/>
          <a:p>
            <a:r>
              <a:rPr lang="en-US" dirty="0"/>
              <a:t>Example JIRA ticket requesting Cloud Ops to set up OKTA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0F5C7-F29C-587F-0622-FC46D29B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929"/>
            <a:ext cx="12192000" cy="59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8406208-5092-0066-9F1A-AC4F304F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28" y="443265"/>
            <a:ext cx="10504713" cy="809170"/>
          </a:xfrm>
        </p:spPr>
        <p:txBody>
          <a:bodyPr/>
          <a:lstStyle/>
          <a:p>
            <a:r>
              <a:rPr lang="en-US" dirty="0"/>
              <a:t>CIPD Information provided by a customer and entered into the JIRA ticket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DBFB6-6E35-952A-1810-D0A076C7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54" y="1452902"/>
            <a:ext cx="10192464" cy="4892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1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511DF-CD48-3C77-B785-960775B1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F78790-3C82-3718-D85E-2FA968C9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127" y="400891"/>
            <a:ext cx="10484485" cy="570659"/>
          </a:xfrm>
        </p:spPr>
        <p:txBody>
          <a:bodyPr/>
          <a:lstStyle/>
          <a:p>
            <a:r>
              <a:rPr lang="en-US" dirty="0"/>
              <a:t>What is a Custom Identity Provider?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93A3B-A257-A560-92B4-58B2581F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421CF-A7A3-1040-8254-DEF70F58C4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3F62B-273E-A1CE-5367-C4634CE57E2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7388" y="1204547"/>
            <a:ext cx="9721208" cy="4775015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Loftware Cloud integrates with OIDC  ‘Identity Providers’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Enables Single Sign On (SSO) using the customer’s corporate authorization and authentication platform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Out of the box Loftware Cloud supports: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Microsoft Entra ID (formerly </a:t>
            </a:r>
            <a:r>
              <a:rPr lang="en-GB" sz="1400" dirty="0"/>
              <a:t>Azure Active Directory (AAD))</a:t>
            </a:r>
          </a:p>
          <a:p>
            <a:pPr lvl="2">
              <a:lnSpc>
                <a:spcPct val="120000"/>
              </a:lnSpc>
            </a:pPr>
            <a:r>
              <a:rPr lang="en-GB" sz="1200" dirty="0">
                <a:latin typeface="Roboto"/>
                <a:ea typeface="Roboto"/>
                <a:cs typeface="Roboto"/>
              </a:rPr>
              <a:t>Also supports Office 365 and personal Microsoft accounts </a:t>
            </a:r>
          </a:p>
          <a:p>
            <a:pPr lvl="1">
              <a:lnSpc>
                <a:spcPct val="120000"/>
              </a:lnSpc>
            </a:pPr>
            <a:r>
              <a:rPr lang="en-GB" sz="1400" dirty="0"/>
              <a:t>Google</a:t>
            </a:r>
          </a:p>
          <a:p>
            <a:pPr lvl="1">
              <a:lnSpc>
                <a:spcPct val="120000"/>
              </a:lnSpc>
            </a:pPr>
            <a:r>
              <a:rPr lang="en-GB" sz="1400" dirty="0"/>
              <a:t>These can be configured by the customer without assistance from Loftware </a:t>
            </a:r>
          </a:p>
          <a:p>
            <a:pPr lvl="2">
              <a:lnSpc>
                <a:spcPct val="120000"/>
              </a:lnSpc>
            </a:pPr>
            <a:r>
              <a:rPr lang="en-GB" sz="105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See </a:t>
            </a:r>
            <a:r>
              <a:rPr lang="en-GB" sz="1050" dirty="0">
                <a:solidFill>
                  <a:schemeClr val="bg1"/>
                </a:solidFill>
                <a:latin typeface="Roboto"/>
                <a:ea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Loftware Cloud on-line help</a:t>
            </a:r>
            <a:r>
              <a:rPr lang="en-GB" sz="105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for more information</a:t>
            </a:r>
            <a:r>
              <a:rPr lang="en-GB" sz="105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</a:t>
            </a:r>
            <a:endParaRPr lang="en-GB" sz="1050" dirty="0">
              <a:solidFill>
                <a:srgbClr val="FF0000"/>
              </a:solidFill>
              <a:cs typeface="Roboto"/>
            </a:endParaRPr>
          </a:p>
          <a:p>
            <a:pPr>
              <a:lnSpc>
                <a:spcPct val="120000"/>
              </a:lnSpc>
            </a:pPr>
            <a:r>
              <a:rPr lang="en-GB" sz="1600" dirty="0"/>
              <a:t>Other providers are supported but require specific setup involving Loftware</a:t>
            </a:r>
          </a:p>
          <a:p>
            <a:pPr lvl="1">
              <a:lnSpc>
                <a:spcPct val="120000"/>
              </a:lnSpc>
            </a:pPr>
            <a:r>
              <a:rPr lang="en-GB" sz="1400" dirty="0">
                <a:latin typeface="Roboto"/>
                <a:ea typeface="Roboto"/>
                <a:cs typeface="Roboto"/>
              </a:rPr>
              <a:t>These are 'Custom Identity Providers'</a:t>
            </a:r>
          </a:p>
          <a:p>
            <a:pPr lvl="1">
              <a:lnSpc>
                <a:spcPct val="120000"/>
              </a:lnSpc>
            </a:pPr>
            <a:r>
              <a:rPr lang="en-GB" sz="1400" dirty="0">
                <a:latin typeface="Roboto"/>
                <a:ea typeface="Roboto"/>
                <a:cs typeface="Roboto"/>
              </a:rPr>
              <a:t>E.g. OKTA, Ping, specific configurations of Entra</a:t>
            </a:r>
            <a:endParaRPr lang="en-GB" dirty="0">
              <a:latin typeface="Roboto"/>
              <a:ea typeface="Roboto"/>
              <a:cs typeface="Roboto"/>
            </a:endParaRPr>
          </a:p>
          <a:p>
            <a:pPr lvl="1">
              <a:lnSpc>
                <a:spcPct val="120000"/>
              </a:lnSpc>
            </a:pPr>
            <a:endParaRPr lang="en-GB" sz="1400" dirty="0">
              <a:cs typeface="Roboto"/>
            </a:endParaRP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endParaRPr lang="en-US" sz="1600" dirty="0">
              <a:cs typeface="Roboto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5012-C2E6-5723-0493-AEDB685940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606213" y="6927850"/>
            <a:ext cx="593725" cy="1222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V.2024.01</a:t>
            </a:r>
          </a:p>
        </p:txBody>
      </p:sp>
      <p:pic>
        <p:nvPicPr>
          <p:cNvPr id="8" name="Picture 7" descr="A screenshot of a login screen&#10;&#10;AI-generated content may be incorrect.">
            <a:extLst>
              <a:ext uri="{FF2B5EF4-FFF2-40B4-BE49-F238E27FC236}">
                <a16:creationId xmlns:a16="http://schemas.microsoft.com/office/drawing/2014/main" id="{7A3538B5-4DDE-E494-E2DB-AE244639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710" y="3896885"/>
            <a:ext cx="2497280" cy="1858097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9FEB88-3CDD-EF28-A61E-00C3B6FF1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098" y="2161729"/>
            <a:ext cx="2775605" cy="19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629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A4A09-2A22-0279-A6B8-31AF8D10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5722BE-5B4B-2792-BE55-CCFEC82B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Restrictions, Limitations and Caveats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9265B-5CFA-8FD6-F29B-8EBCB240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421CF-A7A3-1040-8254-DEF70F58C4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7CE9-410D-09D8-9788-1C93D01C11E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7388" y="1204547"/>
            <a:ext cx="9721208" cy="4775015"/>
          </a:xfrm>
        </p:spPr>
        <p:txBody>
          <a:bodyPr vert="horz" lIns="0" tIns="45720" rIns="0" bIns="45720" rtlCol="0" anchor="t">
            <a:normAutofit/>
          </a:bodyPr>
          <a:lstStyle/>
          <a:p>
            <a:pPr lvl="0"/>
            <a:r>
              <a:rPr lang="en-GB" dirty="0">
                <a:latin typeface="Roboto"/>
                <a:ea typeface="Roboto"/>
                <a:cs typeface="Roboto"/>
              </a:rPr>
              <a:t>SAML is not supported</a:t>
            </a:r>
          </a:p>
          <a:p>
            <a:pPr lvl="0"/>
            <a:r>
              <a:rPr lang="en-GB" dirty="0">
                <a:latin typeface="Roboto"/>
                <a:ea typeface="Roboto"/>
                <a:cs typeface="Roboto"/>
              </a:rPr>
              <a:t>PKCE is not currently supported</a:t>
            </a:r>
          </a:p>
          <a:p>
            <a:pPr lvl="1"/>
            <a:r>
              <a:rPr lang="en-GB" dirty="0">
                <a:latin typeface="Roboto"/>
                <a:ea typeface="Roboto"/>
                <a:cs typeface="Roboto"/>
              </a:rPr>
              <a:t>Authorization code flow pattern is used</a:t>
            </a:r>
          </a:p>
          <a:p>
            <a:pPr lvl="0"/>
            <a:r>
              <a:rPr lang="en-GB" dirty="0">
                <a:latin typeface="Roboto"/>
                <a:ea typeface="Roboto"/>
                <a:cs typeface="Roboto"/>
              </a:rPr>
              <a:t>Assignment by groups is not supported </a:t>
            </a:r>
          </a:p>
          <a:p>
            <a:pPr lvl="0"/>
            <a:r>
              <a:rPr lang="en-GB" dirty="0">
                <a:latin typeface="Roboto"/>
                <a:ea typeface="Roboto"/>
                <a:cs typeface="Roboto"/>
              </a:rPr>
              <a:t>‘Refresh Tokens’ must be enabled</a:t>
            </a:r>
          </a:p>
          <a:p>
            <a:pPr lvl="0"/>
            <a:r>
              <a:rPr lang="en-GB" dirty="0">
                <a:latin typeface="Roboto"/>
                <a:ea typeface="Roboto"/>
                <a:cs typeface="Roboto"/>
              </a:rPr>
              <a:t>All users required to use the new identity provider will need to be re-invited and must complete the signup process to gain access via the new provider </a:t>
            </a:r>
          </a:p>
          <a:p>
            <a:pPr lvl="0"/>
            <a:r>
              <a:rPr lang="en-GB" dirty="0">
                <a:latin typeface="Roboto"/>
                <a:ea typeface="Roboto"/>
                <a:cs typeface="Roboto"/>
              </a:rPr>
              <a:t>By default the </a:t>
            </a:r>
            <a:r>
              <a:rPr lang="en-GB" dirty="0" err="1">
                <a:latin typeface="Roboto"/>
                <a:ea typeface="Roboto"/>
                <a:cs typeface="Roboto"/>
              </a:rPr>
              <a:t>Loftware</a:t>
            </a:r>
            <a:r>
              <a:rPr lang="en-GB" dirty="0">
                <a:latin typeface="Roboto"/>
                <a:ea typeface="Roboto"/>
                <a:cs typeface="Roboto"/>
              </a:rPr>
              <a:t> Cloud login page will still display the Microsoft and Google logos </a:t>
            </a:r>
          </a:p>
          <a:p>
            <a:pPr lvl="1"/>
            <a:r>
              <a:rPr lang="en-GB" dirty="0">
                <a:latin typeface="Roboto"/>
                <a:ea typeface="Roboto"/>
                <a:cs typeface="Roboto"/>
              </a:rPr>
              <a:t>Can be disabled by </a:t>
            </a:r>
            <a:r>
              <a:rPr lang="en-GB" dirty="0" err="1">
                <a:latin typeface="Roboto"/>
                <a:ea typeface="Roboto"/>
                <a:cs typeface="Roboto"/>
              </a:rPr>
              <a:t>Loftware</a:t>
            </a:r>
            <a:r>
              <a:rPr lang="en-GB" dirty="0">
                <a:latin typeface="Roboto"/>
                <a:ea typeface="Roboto"/>
                <a:cs typeface="Roboto"/>
              </a:rPr>
              <a:t> but has implications for access, for example by </a:t>
            </a:r>
            <a:r>
              <a:rPr lang="en-GB" dirty="0" err="1">
                <a:latin typeface="Roboto"/>
                <a:ea typeface="Roboto"/>
                <a:cs typeface="Roboto"/>
              </a:rPr>
              <a:t>Loftware</a:t>
            </a:r>
            <a:r>
              <a:rPr lang="en-GB" dirty="0">
                <a:latin typeface="Roboto"/>
                <a:ea typeface="Roboto"/>
                <a:cs typeface="Roboto"/>
              </a:rPr>
              <a:t> in a support scenario. </a:t>
            </a:r>
          </a:p>
          <a:p>
            <a:pPr lvl="1"/>
            <a:r>
              <a:rPr lang="en-GB" dirty="0">
                <a:latin typeface="Roboto"/>
                <a:ea typeface="Roboto"/>
                <a:cs typeface="Roboto"/>
              </a:rPr>
              <a:t>The new login button for the custom provider can have custom text and logo but:</a:t>
            </a:r>
          </a:p>
          <a:p>
            <a:pPr lvl="2"/>
            <a:r>
              <a:rPr lang="en-GB" dirty="0">
                <a:latin typeface="Roboto"/>
                <a:ea typeface="Roboto"/>
                <a:cs typeface="Roboto"/>
              </a:rPr>
              <a:t>The customer must provide a public URL for the logo</a:t>
            </a:r>
          </a:p>
          <a:p>
            <a:pPr lvl="2"/>
            <a:r>
              <a:rPr lang="en-GB" dirty="0">
                <a:latin typeface="Roboto"/>
                <a:ea typeface="Roboto"/>
                <a:cs typeface="Roboto"/>
              </a:rPr>
              <a:t>The customer must provide the exact the #HEX code for any specific background colour. </a:t>
            </a:r>
          </a:p>
          <a:p>
            <a:pPr lvl="0"/>
            <a:r>
              <a:rPr lang="en-GB" dirty="0">
                <a:latin typeface="Roboto"/>
                <a:ea typeface="Roboto"/>
                <a:cs typeface="Roboto"/>
              </a:rPr>
              <a:t>Electronic (digital) signature for Workflows is not supported by default – it can be requested</a:t>
            </a:r>
          </a:p>
          <a:p>
            <a:pPr>
              <a:lnSpc>
                <a:spcPct val="120000"/>
              </a:lnSpc>
            </a:pPr>
            <a:endParaRPr lang="en-US" sz="1400"/>
          </a:p>
          <a:p>
            <a:pPr>
              <a:lnSpc>
                <a:spcPct val="120000"/>
              </a:lnSpc>
            </a:pPr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381C-9121-D9F5-02FD-81DB53F27FB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606213" y="6927850"/>
            <a:ext cx="593725" cy="1222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V.2024.01</a:t>
            </a:r>
          </a:p>
        </p:txBody>
      </p:sp>
    </p:spTree>
    <p:extLst>
      <p:ext uri="{BB962C8B-B14F-4D97-AF65-F5344CB8AC3E}">
        <p14:creationId xmlns:p14="http://schemas.microsoft.com/office/powerpoint/2010/main" val="32498565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616-547B-F98F-D704-0C7C767A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set up a Custom Identity Provider for a customer?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CDBF0-5971-1168-13B3-2838EF603FF3}"/>
              </a:ext>
            </a:extLst>
          </p:cNvPr>
          <p:cNvSpPr txBox="1">
            <a:spLocks/>
          </p:cNvSpPr>
          <p:nvPr/>
        </p:nvSpPr>
        <p:spPr>
          <a:xfrm>
            <a:off x="687388" y="1777525"/>
            <a:ext cx="5703787" cy="42020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600" dirty="0"/>
              <a:t>Integrating with a ‘Custom Identity Provider’ requires:</a:t>
            </a:r>
            <a:endParaRPr lang="en-GB" sz="1400" dirty="0"/>
          </a:p>
          <a:p>
            <a:pPr lvl="1">
              <a:lnSpc>
                <a:spcPct val="120000"/>
              </a:lnSpc>
            </a:pPr>
            <a:r>
              <a:rPr lang="en-GB" sz="1400" dirty="0"/>
              <a:t>A PO for a four (4) hour Professional Services engagement </a:t>
            </a:r>
            <a:r>
              <a:rPr lang="en-GB" sz="1400" i="1" dirty="0"/>
              <a:t>per</a:t>
            </a:r>
            <a:r>
              <a:rPr lang="en-GB" sz="1400" dirty="0"/>
              <a:t> environment</a:t>
            </a:r>
          </a:p>
          <a:p>
            <a:pPr lvl="2">
              <a:lnSpc>
                <a:spcPct val="120000"/>
              </a:lnSpc>
            </a:pPr>
            <a:r>
              <a:rPr lang="en-GB" sz="1050" dirty="0"/>
              <a:t>i.e. 4 hours for sandbox, 4 hours for production etc.</a:t>
            </a:r>
          </a:p>
          <a:p>
            <a:pPr lvl="1">
              <a:lnSpc>
                <a:spcPct val="120000"/>
              </a:lnSpc>
            </a:pPr>
            <a:r>
              <a:rPr lang="en-GB" sz="1400" dirty="0"/>
              <a:t>Information from the customer about their environment (customer completes the information gathering document (on the right) and see slide 5 for the explanation)</a:t>
            </a:r>
          </a:p>
          <a:p>
            <a:pPr lvl="1">
              <a:lnSpc>
                <a:spcPct val="120000"/>
              </a:lnSpc>
            </a:pPr>
            <a:r>
              <a:rPr lang="en-GB" sz="1400" dirty="0"/>
              <a:t>Access to subject matter expert at the customer to ensure smooth implementation</a:t>
            </a:r>
          </a:p>
          <a:p>
            <a:pPr lvl="1">
              <a:lnSpc>
                <a:spcPct val="120000"/>
              </a:lnSpc>
            </a:pPr>
            <a:r>
              <a:rPr lang="en-GB" sz="1400" dirty="0"/>
              <a:t>Co-ordination with Sales, SA or Loftware Support to arrange a suitable time for Cloud Ops to make the changes</a:t>
            </a:r>
            <a:endParaRPr lang="en-US" sz="1600" dirty="0"/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348D8-97AB-2426-7175-D936D7FD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75" y="1463040"/>
            <a:ext cx="3940810" cy="5048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5F7ECF-28B7-33A8-2EEE-427E32442467}"/>
              </a:ext>
            </a:extLst>
          </p:cNvPr>
          <p:cNvSpPr txBox="1"/>
          <p:nvPr/>
        </p:nvSpPr>
        <p:spPr>
          <a:xfrm>
            <a:off x="6096000" y="816709"/>
            <a:ext cx="611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n-cs"/>
                <a:hlinkClick r:id="rId3"/>
              </a:rPr>
              <a:t>Loftware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n-cs"/>
                <a:hlinkClick r:id="rId3"/>
              </a:rPr>
              <a:t>Cloud_Custom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n-cs"/>
                <a:hlinkClick r:id="rId3"/>
              </a:rPr>
              <a:t> Identity Provider Configuration Customer Information Q3 2025.docx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5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84BEE-31E2-4E82-085E-93F4A589A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7CE5EF-BB15-6B74-EB97-C474B93F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484485" cy="1162050"/>
          </a:xfrm>
        </p:spPr>
        <p:txBody>
          <a:bodyPr/>
          <a:lstStyle/>
          <a:p>
            <a:r>
              <a:rPr lang="en-US" dirty="0"/>
              <a:t>What do we need from the Customer?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5F63-AD2C-A121-0D9D-8CF4D24D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421CF-A7A3-1040-8254-DEF70F58C4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1A9F9-61EF-27A2-0D0D-7D39FC54F9F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7387" y="1338109"/>
            <a:ext cx="6224690" cy="4959949"/>
          </a:xfrm>
        </p:spPr>
        <p:txBody>
          <a:bodyPr>
            <a:normAutofit fontScale="92500" lnSpcReduction="2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/>
              <a:t>Customer must complete the 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n-cs"/>
                <a:hlinkClick r:id="rId2"/>
              </a:rPr>
              <a:t>Loftware </a:t>
            </a:r>
            <a:r>
              <a:rPr kumimoji="0" lang="en-US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n-cs"/>
                <a:hlinkClick r:id="rId2"/>
              </a:rPr>
              <a:t>Cloud_Custom</a:t>
            </a: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n-cs"/>
                <a:hlinkClick r:id="rId2"/>
              </a:rPr>
              <a:t> Identity Provider Configuration Customer Information Q3 2025.docx</a:t>
            </a: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+mn-cs"/>
            </a:endParaRPr>
          </a:p>
          <a:p>
            <a:r>
              <a:rPr lang="en-US" sz="1600" dirty="0"/>
              <a:t>Technical contact details </a:t>
            </a:r>
          </a:p>
          <a:p>
            <a:pPr lvl="1"/>
            <a:r>
              <a:rPr lang="en-US" sz="1400" dirty="0"/>
              <a:t>Must have knowledge of and access to necessary systems and information at the customer</a:t>
            </a:r>
            <a:br>
              <a:rPr lang="en-US" sz="1400" dirty="0"/>
            </a:br>
            <a:endParaRPr lang="en-US" sz="1400" dirty="0"/>
          </a:p>
          <a:p>
            <a:r>
              <a:rPr lang="en-US" dirty="0"/>
              <a:t>Identity provider solution name 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600" dirty="0"/>
              <a:t>For </a:t>
            </a:r>
            <a:r>
              <a:rPr lang="en-US" sz="1600" i="1" dirty="0"/>
              <a:t>each</a:t>
            </a:r>
            <a:r>
              <a:rPr lang="en-US" sz="1600" dirty="0"/>
              <a:t> specific environment to be connected the following critical information is needed: </a:t>
            </a:r>
          </a:p>
          <a:p>
            <a:pPr lvl="1"/>
            <a:r>
              <a:rPr lang="en-GB" sz="1400" kern="100" dirty="0">
                <a:cs typeface="Times New Roman" panose="02020603050405020304" pitchFamily="18" charset="0"/>
              </a:rPr>
              <a:t>OIDC metadata endpoint (e.g. </a:t>
            </a:r>
            <a:r>
              <a:rPr lang="en-GB" sz="1400" u="sng" kern="100" dirty="0">
                <a:solidFill>
                  <a:srgbClr val="467886"/>
                </a:solidFill>
                <a:cs typeface="Times New Roman" panose="02020603050405020304" pitchFamily="18" charset="0"/>
                <a:hlinkClick r:id="rId3"/>
              </a:rPr>
              <a:t>https://yourcompany.okta.com/.well-known/openid-configuration</a:t>
            </a:r>
            <a:r>
              <a:rPr lang="en-GB" sz="1400" kern="100" dirty="0"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GB" sz="1400" kern="100" dirty="0">
                <a:cs typeface="Times New Roman" panose="02020603050405020304" pitchFamily="18" charset="0"/>
              </a:rPr>
              <a:t>OIDC Web application client ID</a:t>
            </a:r>
          </a:p>
          <a:p>
            <a:pPr lvl="1"/>
            <a:r>
              <a:rPr lang="en-GB" sz="1400" kern="100" dirty="0">
                <a:cs typeface="Times New Roman" panose="02020603050405020304" pitchFamily="18" charset="0"/>
              </a:rPr>
              <a:t>Associated client secret*</a:t>
            </a:r>
            <a:br>
              <a:rPr lang="en-GB" sz="1400" kern="100" dirty="0">
                <a:cs typeface="Times New Roman" panose="02020603050405020304" pitchFamily="18" charset="0"/>
              </a:rPr>
            </a:br>
            <a:endParaRPr lang="en-GB" sz="1400" kern="100" dirty="0">
              <a:cs typeface="Times New Roman" panose="02020603050405020304" pitchFamily="18" charset="0"/>
            </a:endParaRPr>
          </a:p>
          <a:p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information must be separated for each environment, even if they use the same Identity Provider instance</a:t>
            </a:r>
            <a:b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NB: Loftware provides a questionnaire for gathering the required details</a:t>
            </a:r>
            <a:b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/>
              <a:t>*Customer is encouraged to use a secure method to send this information</a:t>
            </a: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0B3E3-7379-EF9F-8EB5-2E3D9DEF164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606213" y="6927850"/>
            <a:ext cx="593725" cy="1222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V.2024.01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A1307-E0D4-5C17-E766-B1457597D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075" y="1463040"/>
            <a:ext cx="3940810" cy="5048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C724D-7354-3C25-E88B-EDE4358A4CE7}"/>
              </a:ext>
            </a:extLst>
          </p:cNvPr>
          <p:cNvSpPr txBox="1"/>
          <p:nvPr/>
        </p:nvSpPr>
        <p:spPr>
          <a:xfrm>
            <a:off x="6096000" y="816709"/>
            <a:ext cx="611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n-cs"/>
                <a:hlinkClick r:id="rId2"/>
              </a:rPr>
              <a:t>Loftware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n-cs"/>
                <a:hlinkClick r:id="rId2"/>
              </a:rPr>
              <a:t>Cloud_Custom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n-cs"/>
                <a:hlinkClick r:id="rId2"/>
              </a:rPr>
              <a:t> Identity Provider Configuration Customer Information Q3 2025.docx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12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9F4F6-72B5-8BC6-CEB7-FE2960D7D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285026-A8C7-32D6-7405-6BB1A54E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 from the Customer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BF1D5-137B-8F28-6FF7-8CBD2824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421CF-A7A3-1040-8254-DEF70F58C4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2F4D-C45B-DCF5-0F8B-EF20B0D204E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7387" y="1338109"/>
            <a:ext cx="9442932" cy="4959949"/>
          </a:xfrm>
        </p:spPr>
        <p:txBody>
          <a:bodyPr>
            <a:normAutofit/>
          </a:bodyPr>
          <a:lstStyle/>
          <a:p>
            <a:r>
              <a:rPr lang="en-US" sz="1600"/>
              <a:t>Having the following information up-front will speed up implementation</a:t>
            </a:r>
          </a:p>
          <a:p>
            <a:pPr lvl="1"/>
            <a:r>
              <a:rPr lang="en-US" sz="1400"/>
              <a:t>This information will be familiar if the appropriate customer contact is engaged</a:t>
            </a:r>
          </a:p>
          <a:p>
            <a:endParaRPr lang="en-US" sz="1400"/>
          </a:p>
          <a:p>
            <a:r>
              <a:rPr lang="en-US" sz="1400"/>
              <a:t>Claim Mapping (properties returned from requested scopes after implementation):</a:t>
            </a:r>
          </a:p>
          <a:p>
            <a:pPr lvl="1"/>
            <a:r>
              <a:rPr lang="en-GB" sz="1400" b="1" err="1"/>
              <a:t>FullName</a:t>
            </a:r>
            <a:r>
              <a:rPr lang="en-GB" sz="1400"/>
              <a:t> – user's full name (first name + last name)</a:t>
            </a:r>
          </a:p>
          <a:p>
            <a:pPr lvl="2"/>
            <a:r>
              <a:rPr lang="en-GB" sz="1050"/>
              <a:t>Example - “name” or “</a:t>
            </a:r>
            <a:r>
              <a:rPr lang="en-GB" sz="1050" err="1"/>
              <a:t>display_name</a:t>
            </a:r>
            <a:r>
              <a:rPr lang="en-GB" sz="1050"/>
              <a:t>”</a:t>
            </a:r>
          </a:p>
          <a:p>
            <a:pPr lvl="1"/>
            <a:r>
              <a:rPr lang="en-GB" sz="1400" b="1"/>
              <a:t>Email</a:t>
            </a:r>
            <a:r>
              <a:rPr lang="en-GB" sz="1400"/>
              <a:t> – user's email address</a:t>
            </a:r>
          </a:p>
          <a:p>
            <a:pPr lvl="2"/>
            <a:r>
              <a:rPr lang="en-GB" sz="1050"/>
              <a:t>Example - “email” or “</a:t>
            </a:r>
            <a:r>
              <a:rPr lang="en-GB" sz="1050" u="sng">
                <a:hlinkClick r:id="rId2"/>
              </a:rPr>
              <a:t>http://schemas.xmlsoap.org/</a:t>
            </a:r>
            <a:r>
              <a:rPr lang="en-GB" sz="1050" u="sng" err="1">
                <a:hlinkClick r:id="rId2"/>
              </a:rPr>
              <a:t>ws</a:t>
            </a:r>
            <a:r>
              <a:rPr lang="en-GB" sz="1050" u="sng">
                <a:hlinkClick r:id="rId2"/>
              </a:rPr>
              <a:t>/2005/05/identity/claims/</a:t>
            </a:r>
            <a:r>
              <a:rPr lang="en-GB" sz="1050" u="sng" err="1">
                <a:hlinkClick r:id="rId2"/>
              </a:rPr>
              <a:t>emailaddress</a:t>
            </a:r>
            <a:r>
              <a:rPr lang="en-GB" sz="1050"/>
              <a:t>”</a:t>
            </a:r>
          </a:p>
          <a:p>
            <a:pPr lvl="1"/>
            <a:r>
              <a:rPr lang="en-GB" sz="1400" b="1" err="1"/>
              <a:t>ProviderSpecificId</a:t>
            </a:r>
            <a:r>
              <a:rPr lang="en-GB" sz="1400"/>
              <a:t> – uniquely identifies the user (i.e. can be a unique number or </a:t>
            </a:r>
            <a:r>
              <a:rPr lang="en-GB" sz="1400" u="sng">
                <a:hlinkClick r:id="rId3" tooltip="https://en.wikipedia.org/wiki/Universally_unique_identifier"/>
              </a:rPr>
              <a:t>guid</a:t>
            </a:r>
            <a:r>
              <a:rPr lang="en-GB" sz="1400"/>
              <a:t>).</a:t>
            </a:r>
          </a:p>
          <a:p>
            <a:pPr lvl="2"/>
            <a:r>
              <a:rPr lang="en-GB" sz="1050"/>
              <a:t>Example - “</a:t>
            </a:r>
            <a:r>
              <a:rPr lang="en-GB" sz="1050" err="1"/>
              <a:t>preferred_username</a:t>
            </a:r>
            <a:r>
              <a:rPr lang="en-GB" sz="1050"/>
              <a:t>” or other customer/provider specific claim</a:t>
            </a:r>
          </a:p>
          <a:p>
            <a:pPr lvl="1"/>
            <a:r>
              <a:rPr lang="en-GB" sz="1400" b="1" err="1"/>
              <a:t>IdName</a:t>
            </a:r>
            <a:r>
              <a:rPr lang="en-GB" sz="1400"/>
              <a:t> – human-friendly user identifier (i.e. UPN). The value of this claim must be unique.</a:t>
            </a:r>
          </a:p>
          <a:p>
            <a:pPr lvl="2"/>
            <a:r>
              <a:rPr lang="en-GB" sz="1050"/>
              <a:t>Example - “</a:t>
            </a:r>
            <a:r>
              <a:rPr lang="en-GB" sz="1050" err="1"/>
              <a:t>preferred_username</a:t>
            </a:r>
            <a:r>
              <a:rPr lang="en-GB" sz="1050"/>
              <a:t>” or other customer/provider specific claim</a:t>
            </a:r>
          </a:p>
          <a:p>
            <a:pPr marL="0" indent="0">
              <a:buNone/>
            </a:pPr>
            <a:br>
              <a:rPr lang="en-US" sz="1100"/>
            </a:br>
            <a:br>
              <a:rPr lang="en-US" sz="1200"/>
            </a:br>
            <a:br>
              <a:rPr lang="en-GB" sz="1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600" kern="100">
                <a:cs typeface="Times New Roman" panose="02020603050405020304" pitchFamily="18" charset="0"/>
              </a:rPr>
              <a:t>For more information on claim mappings see: </a:t>
            </a:r>
            <a:br>
              <a:rPr lang="en-GB" sz="1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400" u="sng">
                <a:hlinkClick r:id="rId4"/>
              </a:rPr>
              <a:t>https://developer.okta.com/docs/api/openapi/okta-oauth/guides/overview/</a:t>
            </a:r>
            <a:endParaRPr lang="en-GB" sz="1400"/>
          </a:p>
          <a:p>
            <a:pPr marL="0" indent="0">
              <a:buNone/>
            </a:pPr>
            <a:r>
              <a:rPr lang="en-GB" sz="1400" u="sng">
                <a:hlinkClick r:id="rId5"/>
              </a:rPr>
              <a:t>https://auth0.com/docs/get-started/apis/scopes/sample-use-cases-scopes-and-claims</a:t>
            </a:r>
            <a:endParaRPr lang="en-GB" sz="1400"/>
          </a:p>
          <a:p>
            <a:pPr marL="457200" lvl="1" indent="0">
              <a:buNone/>
            </a:pPr>
            <a:endParaRPr lang="en-US" sz="16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86A76-F17E-1F0F-962F-B0CE68016B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606213" y="6927850"/>
            <a:ext cx="593725" cy="1222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V.2024.01</a:t>
            </a:r>
          </a:p>
        </p:txBody>
      </p:sp>
    </p:spTree>
    <p:extLst>
      <p:ext uri="{BB962C8B-B14F-4D97-AF65-F5344CB8AC3E}">
        <p14:creationId xmlns:p14="http://schemas.microsoft.com/office/powerpoint/2010/main" val="332079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AB9A6-8ABD-6D83-A359-5108B861D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D7CBCC-95A1-7B9E-0496-6D8FEEFF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What Will </a:t>
            </a:r>
            <a:r>
              <a:rPr lang="en-US" dirty="0" err="1">
                <a:latin typeface="Roboto"/>
                <a:ea typeface="Roboto"/>
                <a:cs typeface="Roboto"/>
              </a:rPr>
              <a:t>Loftware</a:t>
            </a:r>
            <a:r>
              <a:rPr lang="en-US" dirty="0">
                <a:latin typeface="Roboto"/>
                <a:ea typeface="Roboto"/>
                <a:cs typeface="Roboto"/>
              </a:rPr>
              <a:t> Do?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94168-87A4-B1F5-D669-C9E8D5B8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421CF-A7A3-1040-8254-DEF70F58C4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6888-B2AD-3961-70FC-D735D89B169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606213" y="6927850"/>
            <a:ext cx="593725" cy="1222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V.2024.01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B6674B-F512-F066-9DC3-CB19A71608C5}"/>
              </a:ext>
            </a:extLst>
          </p:cNvPr>
          <p:cNvSpPr txBox="1">
            <a:spLocks/>
          </p:cNvSpPr>
          <p:nvPr/>
        </p:nvSpPr>
        <p:spPr>
          <a:xfrm>
            <a:off x="687387" y="1338109"/>
            <a:ext cx="10326510" cy="4703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Verify that all necessary information has been collected</a:t>
            </a:r>
            <a:br>
              <a:rPr lang="en-US" sz="1600"/>
            </a:br>
            <a:r>
              <a:rPr lang="en-US" sz="1600"/>
              <a:t> </a:t>
            </a:r>
          </a:p>
          <a:p>
            <a:r>
              <a:rPr lang="en-US"/>
              <a:t>Agree a suitable time slot to make configuration changes in the cloud</a:t>
            </a:r>
          </a:p>
          <a:p>
            <a:pPr lvl="1"/>
            <a:r>
              <a:rPr lang="en-US"/>
              <a:t>This will be via Technical Support or PS dependent on engagement</a:t>
            </a:r>
          </a:p>
          <a:p>
            <a:pPr lvl="1"/>
            <a:r>
              <a:rPr lang="en-US"/>
              <a:t>Non-production environment will be implemented first </a:t>
            </a:r>
          </a:p>
          <a:p>
            <a:pPr lvl="1"/>
            <a:r>
              <a:rPr lang="en-US"/>
              <a:t>Once non-prod has been verified a suitable slot for Production will be arranged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  <a:p>
            <a:r>
              <a:rPr lang="en-GB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each environment  configured the following will be provided:</a:t>
            </a:r>
          </a:p>
          <a:p>
            <a:pPr marL="571500" lvl="1" indent="-171450">
              <a:lnSpc>
                <a:spcPct val="107000"/>
              </a:lnSpc>
              <a:spcAft>
                <a:spcPts val="800"/>
              </a:spcAft>
            </a:pPr>
            <a:r>
              <a:rPr lang="en-GB"/>
              <a:t>Sign-in redirect URIs (e.g. </a:t>
            </a:r>
            <a:r>
              <a:rPr lang="en-GB">
                <a:hlinkClick r:id="rId2" tooltip="http://logincp1.onnicelabel.com/customer"/>
              </a:rPr>
              <a:t>http://logincp1.onnicelabel.com/customer</a:t>
            </a:r>
            <a:r>
              <a:rPr lang="en-GB"/>
              <a:t>)</a:t>
            </a:r>
            <a:endParaRPr lang="en-US"/>
          </a:p>
          <a:p>
            <a:pPr marL="571500" lvl="1" indent="-17145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/>
              <a:t>Sign-out redirect URIs (e.g. </a:t>
            </a:r>
            <a:r>
              <a:rPr lang="en-GB">
                <a:hlinkClick r:id="rId3"/>
              </a:rPr>
              <a:t>https://logincp1.onnicelabel.com/Account/SignedOut?customerId=[EncodedCustomerId]</a:t>
            </a:r>
            <a:r>
              <a:rPr lang="en-GB"/>
              <a:t>)</a:t>
            </a:r>
            <a:br>
              <a:rPr lang="en-GB"/>
            </a:br>
            <a:br>
              <a:rPr lang="en-GB" sz="1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7092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64742-7A24-0D55-EB38-C206C7FFC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C53EC5-CC56-98CA-E340-A585A789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 Relating to Identity Providers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E9678-8484-AFA9-FCCA-090A7029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421CF-A7A3-1040-8254-DEF70F58C4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546C-4001-6D8C-07DC-D459563358A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606213" y="6927850"/>
            <a:ext cx="593725" cy="1222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V.2024.01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F4E02B-3ED9-C19A-9535-84C53F4957BF}"/>
              </a:ext>
            </a:extLst>
          </p:cNvPr>
          <p:cNvSpPr txBox="1">
            <a:spLocks/>
          </p:cNvSpPr>
          <p:nvPr/>
        </p:nvSpPr>
        <p:spPr>
          <a:xfrm>
            <a:off x="687387" y="1338109"/>
            <a:ext cx="10326510" cy="4703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Grants types provided by Loftware:</a:t>
            </a:r>
          </a:p>
          <a:p>
            <a:pPr lvl="1"/>
            <a:r>
              <a:rPr lang="en-US" sz="2000"/>
              <a:t>Authorization Code</a:t>
            </a:r>
          </a:p>
          <a:p>
            <a:pPr lvl="1"/>
            <a:r>
              <a:rPr lang="en-US" sz="2000"/>
              <a:t>Refresh Token </a:t>
            </a:r>
          </a:p>
          <a:p>
            <a:pPr lvl="1"/>
            <a:endParaRPr lang="en-US" sz="1200"/>
          </a:p>
          <a:p>
            <a:pPr lvl="1"/>
            <a:endParaRPr lang="en-US" sz="1200"/>
          </a:p>
          <a:p>
            <a:r>
              <a:rPr lang="en-US" sz="2000"/>
              <a:t>Scopes enabled by Loftware</a:t>
            </a:r>
          </a:p>
          <a:p>
            <a:pPr lvl="1"/>
            <a:r>
              <a:rPr lang="en-US" sz="2000" err="1"/>
              <a:t>OpenId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Profile</a:t>
            </a:r>
          </a:p>
          <a:p>
            <a:pPr lvl="1"/>
            <a:r>
              <a:rPr lang="en-US" sz="2000" err="1"/>
              <a:t>Offline_Access</a:t>
            </a:r>
            <a:endParaRPr lang="en-US" sz="2000"/>
          </a:p>
          <a:p>
            <a:pPr lvl="1"/>
            <a:r>
              <a:rPr lang="en-US" sz="2000"/>
              <a:t>Email</a:t>
            </a:r>
            <a:br>
              <a:rPr lang="en-GB" sz="200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5274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CDDA7A-1DDC-B528-E845-566FB587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9712325" cy="1145136"/>
          </a:xfrm>
        </p:spPr>
        <p:txBody>
          <a:bodyPr/>
          <a:lstStyle/>
          <a:p>
            <a:r>
              <a:rPr lang="en-US" dirty="0"/>
              <a:t>How do I set up a JIRA ticket for Cloud 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47536-163B-6985-4545-28A10AFC1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77" y="1145136"/>
            <a:ext cx="10648059" cy="446127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800" dirty="0"/>
              <a:t>Log into JIRA at </a:t>
            </a:r>
            <a:r>
              <a:rPr lang="en-US" sz="4800" dirty="0">
                <a:hlinkClick r:id="rId2"/>
              </a:rPr>
              <a:t>https://nljira.atlassian.net/jira/projects?page=1&amp;sortKey=name&amp;sortOrder=ASC</a:t>
            </a:r>
            <a:r>
              <a:rPr lang="en-US" sz="4800" dirty="0"/>
              <a:t> </a:t>
            </a:r>
          </a:p>
          <a:p>
            <a:pPr marL="0" indent="0">
              <a:buNone/>
            </a:pPr>
            <a:r>
              <a:rPr lang="en-US" sz="4800" dirty="0"/>
              <a:t>Select Projects/</a:t>
            </a:r>
            <a:r>
              <a:rPr lang="en-US" sz="4800" dirty="0" err="1"/>
              <a:t>CloudOps</a:t>
            </a:r>
            <a:r>
              <a:rPr lang="en-US" sz="4800" dirty="0"/>
              <a:t>-Support</a:t>
            </a:r>
          </a:p>
          <a:p>
            <a:pPr marL="0" indent="0">
              <a:buNone/>
            </a:pPr>
            <a:r>
              <a:rPr lang="en-US" sz="4800" dirty="0"/>
              <a:t>Create a new ticket: Click on Create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                 It is a Task I am setting up as the work type</a:t>
            </a:r>
          </a:p>
          <a:p>
            <a:r>
              <a:rPr lang="en-US" dirty="0"/>
              <a:t>                 Summary I put in What is being done the customer and the Sales force opportunity this relates to.</a:t>
            </a:r>
          </a:p>
          <a:p>
            <a:r>
              <a:rPr lang="en-US" dirty="0"/>
              <a:t>                 Description is where I put in the technical details Cloud Ops need for this task to be completed.</a:t>
            </a:r>
          </a:p>
          <a:p>
            <a:r>
              <a:rPr lang="en-US" dirty="0"/>
              <a:t>                 I then can set a Priority level for this.</a:t>
            </a:r>
          </a:p>
          <a:p>
            <a:r>
              <a:rPr lang="en-US" dirty="0"/>
              <a:t>                 I then click create for the Ticket to be raised.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08849-B594-8E14-586F-DF427BE0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7" y="2198599"/>
            <a:ext cx="8953144" cy="171325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E9254BD-2121-ACBF-FE59-2415CEA2FFA9}"/>
              </a:ext>
            </a:extLst>
          </p:cNvPr>
          <p:cNvSpPr/>
          <p:nvPr/>
        </p:nvSpPr>
        <p:spPr>
          <a:xfrm rot="7162935">
            <a:off x="8990712" y="1800135"/>
            <a:ext cx="786213" cy="384561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4871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LW Dark mode">
  <a:themeElements>
    <a:clrScheme name="Loftware 2025">
      <a:dk1>
        <a:srgbClr val="424242"/>
      </a:dk1>
      <a:lt1>
        <a:srgbClr val="FFFFFF"/>
      </a:lt1>
      <a:dk2>
        <a:srgbClr val="373545"/>
      </a:dk2>
      <a:lt2>
        <a:srgbClr val="CEDBE6"/>
      </a:lt2>
      <a:accent1>
        <a:srgbClr val="0E1D77"/>
      </a:accent1>
      <a:accent2>
        <a:srgbClr val="0071EB"/>
      </a:accent2>
      <a:accent3>
        <a:srgbClr val="1FD3FF"/>
      </a:accent3>
      <a:accent4>
        <a:srgbClr val="F87D47"/>
      </a:accent4>
      <a:accent5>
        <a:srgbClr val="3C38EC"/>
      </a:accent5>
      <a:accent6>
        <a:srgbClr val="1766B0"/>
      </a:accent6>
      <a:hlink>
        <a:srgbClr val="0096FF"/>
      </a:hlink>
      <a:folHlink>
        <a:srgbClr val="00919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 LW Dark mode" id="{0E4383B2-3E2A-48B6-A816-328C1FDD65B0}" vid="{0AEE08CC-2467-4CA9-99BB-5A5CFB78012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EDEDBD372514A9AEEC55AD969E21E" ma:contentTypeVersion="22" ma:contentTypeDescription="Create a new document." ma:contentTypeScope="" ma:versionID="4539154a6cb2b209a0f52f8325322b72">
  <xsd:schema xmlns:xsd="http://www.w3.org/2001/XMLSchema" xmlns:xs="http://www.w3.org/2001/XMLSchema" xmlns:p="http://schemas.microsoft.com/office/2006/metadata/properties" xmlns:ns2="57476ad4-06fc-4853-be7b-6f722404fe30" xmlns:ns3="09fb5c3f-f279-4569-853f-ac2b2d8d6697" targetNamespace="http://schemas.microsoft.com/office/2006/metadata/properties" ma:root="true" ma:fieldsID="6c4a6aa772c60efd7c520ad5def3f2eb" ns2:_="" ns3:_="">
    <xsd:import namespace="57476ad4-06fc-4853-be7b-6f722404fe30"/>
    <xsd:import namespace="09fb5c3f-f279-4569-853f-ac2b2d8d66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Thumbnail" minOccurs="0"/>
                <xsd:element ref="ns2:Size" minOccurs="0"/>
                <xsd:element ref="ns2:Lin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76ad4-06fc-4853-be7b-6f722404f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f4239f-8a4a-4e1c-afb3-7dbf0802df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Size" ma:index="27" nillable="true" ma:displayName="Size" ma:internalName="Size">
      <xsd:simpleType>
        <xsd:restriction base="dms:Number"/>
      </xsd:simpleType>
    </xsd:element>
    <xsd:element name="Link" ma:index="28" nillable="true" ma:displayName="Link" ma:description="Link to Marketing folder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b5c3f-f279-4569-853f-ac2b2d8d6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180692-9e02-43fb-bf56-1b892c60e6ff}" ma:internalName="TaxCatchAll" ma:showField="CatchAllData" ma:web="09fb5c3f-f279-4569-853f-ac2b2d8d6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fb5c3f-f279-4569-853f-ac2b2d8d6697" xsi:nil="true"/>
    <Link xmlns="57476ad4-06fc-4853-be7b-6f722404fe30">
      <Url xsi:nil="true"/>
      <Description xsi:nil="true"/>
    </Link>
    <Size xmlns="57476ad4-06fc-4853-be7b-6f722404fe30" xsi:nil="true"/>
    <Thumbnail xmlns="57476ad4-06fc-4853-be7b-6f722404fe30" xsi:nil="true"/>
    <lcf76f155ced4ddcb4097134ff3c332f xmlns="57476ad4-06fc-4853-be7b-6f722404fe3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A0ED23-6AA4-43C4-852A-5D73C7CC17A9}">
  <ds:schemaRefs>
    <ds:schemaRef ds:uri="09fb5c3f-f279-4569-853f-ac2b2d8d6697"/>
    <ds:schemaRef ds:uri="57476ad4-06fc-4853-be7b-6f722404fe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2E9D60-64F3-41CD-B17A-3BDD5CFA3494}">
  <ds:schemaRefs>
    <ds:schemaRef ds:uri="09fb5c3f-f279-4569-853f-ac2b2d8d6697"/>
    <ds:schemaRef ds:uri="57476ad4-06fc-4853-be7b-6f722404fe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4723ED-2715-4B30-BDB7-5320892BC5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1092</Words>
  <Application>Microsoft Office PowerPoint</Application>
  <PresentationFormat>Widescreen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LW Dark mode</vt:lpstr>
      <vt:lpstr>Loftware Cloud: Custom Identity Provider Configuration  Customer Information</vt:lpstr>
      <vt:lpstr>What is a Custom Identity Provider?</vt:lpstr>
      <vt:lpstr>Restrictions, Limitations and Caveats</vt:lpstr>
      <vt:lpstr>How do we set up a Custom Identity Provider for a customer?</vt:lpstr>
      <vt:lpstr>What do we need from the Customer?</vt:lpstr>
      <vt:lpstr>Additional Information from the Customer</vt:lpstr>
      <vt:lpstr>What Will Loftware Do?</vt:lpstr>
      <vt:lpstr>Additional Information Relating to Identity Providers </vt:lpstr>
      <vt:lpstr>How do I set up a JIRA ticket for Cloud Ops</vt:lpstr>
      <vt:lpstr>Create the Task for Cloud Ops</vt:lpstr>
      <vt:lpstr>Example JIRA ticket requesting Cloud Ops to set up OKTA</vt:lpstr>
      <vt:lpstr>CIPD Information provided by a customer and entered into the JIRA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Vogt</dc:creator>
  <cp:lastModifiedBy>Paul Vogt</cp:lastModifiedBy>
  <cp:revision>68</cp:revision>
  <dcterms:created xsi:type="dcterms:W3CDTF">2025-07-10T09:59:17Z</dcterms:created>
  <dcterms:modified xsi:type="dcterms:W3CDTF">2025-08-06T11:05:36Z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0x010100F40EDEDBD372514A9AEEC55AD969E21E</vt:lpwstr>
  </property>
  <property fmtid="{D5CDD505-2E9C-101B-9397-08002B2CF9AE}" pid="3" name="MediaServiceImageTags">
    <vt:lpwstr/>
  </property>
</Properties>
</file>